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4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850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01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92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806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71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015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48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53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139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449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EC14A-EDCD-42D4-AE8D-19ACEF7928A9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0D763-81CA-4F67-90A6-4E62EF6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99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58B1696D-C604-41FD-AA94-5E298976CF7E}"/>
              </a:ext>
            </a:extLst>
          </p:cNvPr>
          <p:cNvGrpSpPr/>
          <p:nvPr/>
        </p:nvGrpSpPr>
        <p:grpSpPr>
          <a:xfrm>
            <a:off x="108501" y="398317"/>
            <a:ext cx="4832782" cy="6168008"/>
            <a:chOff x="162214" y="470629"/>
            <a:chExt cx="4832782" cy="6168008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5663F4F0-E4B2-450F-9212-6B1CD1C9BD74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491" y="674255"/>
              <a:ext cx="4777510" cy="586739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435F8C6E-703A-476D-825C-795F32A91CC0}"/>
                </a:ext>
              </a:extLst>
            </p:cNvPr>
            <p:cNvSpPr/>
            <p:nvPr/>
          </p:nvSpPr>
          <p:spPr>
            <a:xfrm>
              <a:off x="803781" y="470629"/>
              <a:ext cx="3500582" cy="96058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err="1"/>
                <a:t>Адабы</a:t>
              </a:r>
              <a:r>
                <a:rPr lang="ru-RU" dirty="0"/>
                <a:t> еды</a:t>
              </a:r>
            </a:p>
            <a:p>
              <a:pPr algn="ctr"/>
              <a:r>
                <a:rPr lang="ru-RU" sz="1200" dirty="0"/>
                <a:t>Аллах сказал: «Ешьте, пейте и не </a:t>
              </a:r>
              <a:r>
                <a:rPr lang="ru-RU" sz="1200" dirty="0" err="1"/>
                <a:t>расточительствуйте</a:t>
              </a:r>
              <a:r>
                <a:rPr lang="ru-RU" sz="1200" dirty="0"/>
                <a:t>. Воистину, Он не любит расточительных». Аль-А</a:t>
              </a:r>
              <a:r>
                <a:rPr lang="en-US" sz="1200" dirty="0"/>
                <a:t>`</a:t>
              </a:r>
              <a:r>
                <a:rPr lang="ru-RU" sz="1200" dirty="0" err="1"/>
                <a:t>раф</a:t>
              </a:r>
              <a:r>
                <a:rPr lang="ru-RU" sz="1200" dirty="0"/>
                <a:t>, аят 31</a:t>
              </a:r>
            </a:p>
          </p:txBody>
        </p:sp>
        <p:sp>
          <p:nvSpPr>
            <p:cNvPr id="4" name="Сердце 3">
              <a:extLst>
                <a:ext uri="{FF2B5EF4-FFF2-40B4-BE49-F238E27FC236}">
                  <a16:creationId xmlns:a16="http://schemas.microsoft.com/office/drawing/2014/main" id="{7A3251A9-925A-4324-A242-02EB21C9975D}"/>
                </a:ext>
              </a:extLst>
            </p:cNvPr>
            <p:cNvSpPr/>
            <p:nvPr/>
          </p:nvSpPr>
          <p:spPr>
            <a:xfrm>
              <a:off x="1902691" y="1440872"/>
              <a:ext cx="1311564" cy="1117601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06BE1D2-97A1-4373-98D7-8C6047357569}"/>
                </a:ext>
              </a:extLst>
            </p:cNvPr>
            <p:cNvSpPr txBox="1"/>
            <p:nvPr/>
          </p:nvSpPr>
          <p:spPr>
            <a:xfrm>
              <a:off x="2027275" y="1773059"/>
              <a:ext cx="106723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начинаю с </a:t>
              </a:r>
              <a:r>
                <a:rPr lang="ru-RU" sz="1100" dirty="0" err="1"/>
                <a:t>Бисмиллях</a:t>
              </a:r>
              <a:endParaRPr lang="ru-RU" sz="1100" dirty="0"/>
            </a:p>
            <a:p>
              <a:pPr algn="ctr"/>
              <a:r>
                <a:rPr lang="ru-RU" sz="1100" b="1" dirty="0"/>
                <a:t>1</a:t>
              </a:r>
            </a:p>
          </p:txBody>
        </p:sp>
        <p:sp>
          <p:nvSpPr>
            <p:cNvPr id="7" name="Сердце 6">
              <a:extLst>
                <a:ext uri="{FF2B5EF4-FFF2-40B4-BE49-F238E27FC236}">
                  <a16:creationId xmlns:a16="http://schemas.microsoft.com/office/drawing/2014/main" id="{CDDB4CC2-3FF9-4843-A1AE-6238AD33AF31}"/>
                </a:ext>
              </a:extLst>
            </p:cNvPr>
            <p:cNvSpPr/>
            <p:nvPr/>
          </p:nvSpPr>
          <p:spPr>
            <a:xfrm>
              <a:off x="2946401" y="2225810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D237FC-A94A-4EF1-8A23-6C361E2E9163}"/>
                </a:ext>
              </a:extLst>
            </p:cNvPr>
            <p:cNvSpPr txBox="1"/>
            <p:nvPr/>
          </p:nvSpPr>
          <p:spPr>
            <a:xfrm>
              <a:off x="2946401" y="2456642"/>
              <a:ext cx="107394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ем правой рукой</a:t>
              </a:r>
            </a:p>
            <a:p>
              <a:pPr algn="ctr"/>
              <a:r>
                <a:rPr lang="ru-RU" sz="1100" b="1" dirty="0"/>
                <a:t>2</a:t>
              </a:r>
            </a:p>
          </p:txBody>
        </p:sp>
        <p:sp>
          <p:nvSpPr>
            <p:cNvPr id="9" name="Сердце 8">
              <a:extLst>
                <a:ext uri="{FF2B5EF4-FFF2-40B4-BE49-F238E27FC236}">
                  <a16:creationId xmlns:a16="http://schemas.microsoft.com/office/drawing/2014/main" id="{30096B89-2C92-47D0-BD5A-661BD4F17A74}"/>
                </a:ext>
              </a:extLst>
            </p:cNvPr>
            <p:cNvSpPr/>
            <p:nvPr/>
          </p:nvSpPr>
          <p:spPr>
            <a:xfrm>
              <a:off x="3247305" y="3216564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9A69A1-B7D6-40BA-B75E-BBC6E4E22636}"/>
                </a:ext>
              </a:extLst>
            </p:cNvPr>
            <p:cNvSpPr txBox="1"/>
            <p:nvPr/>
          </p:nvSpPr>
          <p:spPr>
            <a:xfrm>
              <a:off x="3247305" y="3429000"/>
              <a:ext cx="107394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начинаю есть с края</a:t>
              </a:r>
            </a:p>
            <a:p>
              <a:pPr algn="ctr"/>
              <a:r>
                <a:rPr lang="ru-RU" sz="1100" b="1" dirty="0"/>
                <a:t>3</a:t>
              </a:r>
            </a:p>
          </p:txBody>
        </p:sp>
        <p:sp>
          <p:nvSpPr>
            <p:cNvPr id="11" name="Сердце 10">
              <a:extLst>
                <a:ext uri="{FF2B5EF4-FFF2-40B4-BE49-F238E27FC236}">
                  <a16:creationId xmlns:a16="http://schemas.microsoft.com/office/drawing/2014/main" id="{68CC7B03-FFD8-49A0-92B6-5E564485675E}"/>
                </a:ext>
              </a:extLst>
            </p:cNvPr>
            <p:cNvSpPr/>
            <p:nvPr/>
          </p:nvSpPr>
          <p:spPr>
            <a:xfrm>
              <a:off x="3796145" y="4006241"/>
              <a:ext cx="1198851" cy="1131488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ердце 11">
              <a:extLst>
                <a:ext uri="{FF2B5EF4-FFF2-40B4-BE49-F238E27FC236}">
                  <a16:creationId xmlns:a16="http://schemas.microsoft.com/office/drawing/2014/main" id="{C0944874-5873-47E1-81B2-A7B99267A1A8}"/>
                </a:ext>
              </a:extLst>
            </p:cNvPr>
            <p:cNvSpPr/>
            <p:nvPr/>
          </p:nvSpPr>
          <p:spPr>
            <a:xfrm>
              <a:off x="3486728" y="5174889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ердце 12">
              <a:extLst>
                <a:ext uri="{FF2B5EF4-FFF2-40B4-BE49-F238E27FC236}">
                  <a16:creationId xmlns:a16="http://schemas.microsoft.com/office/drawing/2014/main" id="{C1057902-48F4-412E-A4FE-A3D40C028216}"/>
                </a:ext>
              </a:extLst>
            </p:cNvPr>
            <p:cNvSpPr/>
            <p:nvPr/>
          </p:nvSpPr>
          <p:spPr>
            <a:xfrm>
              <a:off x="2434198" y="5426381"/>
              <a:ext cx="1067232" cy="1115273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ердце 13">
              <a:extLst>
                <a:ext uri="{FF2B5EF4-FFF2-40B4-BE49-F238E27FC236}">
                  <a16:creationId xmlns:a16="http://schemas.microsoft.com/office/drawing/2014/main" id="{8FFC78FB-305C-4193-AB12-58EF3968434B}"/>
                </a:ext>
              </a:extLst>
            </p:cNvPr>
            <p:cNvSpPr/>
            <p:nvPr/>
          </p:nvSpPr>
          <p:spPr>
            <a:xfrm>
              <a:off x="935542" y="2095961"/>
              <a:ext cx="1244531" cy="1117601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ердце 14">
              <a:extLst>
                <a:ext uri="{FF2B5EF4-FFF2-40B4-BE49-F238E27FC236}">
                  <a16:creationId xmlns:a16="http://schemas.microsoft.com/office/drawing/2014/main" id="{3DE2B2EC-E6D0-48B0-BE1F-A8AF9D92F6F4}"/>
                </a:ext>
              </a:extLst>
            </p:cNvPr>
            <p:cNvSpPr/>
            <p:nvPr/>
          </p:nvSpPr>
          <p:spPr>
            <a:xfrm>
              <a:off x="644166" y="3216564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ердце 15">
              <a:extLst>
                <a:ext uri="{FF2B5EF4-FFF2-40B4-BE49-F238E27FC236}">
                  <a16:creationId xmlns:a16="http://schemas.microsoft.com/office/drawing/2014/main" id="{B057B549-C57F-409E-A232-42915F0D39C4}"/>
                </a:ext>
              </a:extLst>
            </p:cNvPr>
            <p:cNvSpPr/>
            <p:nvPr/>
          </p:nvSpPr>
          <p:spPr>
            <a:xfrm>
              <a:off x="162214" y="4177146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ердце 16">
              <a:extLst>
                <a:ext uri="{FF2B5EF4-FFF2-40B4-BE49-F238E27FC236}">
                  <a16:creationId xmlns:a16="http://schemas.microsoft.com/office/drawing/2014/main" id="{8E34F93E-9F98-40D1-84F7-52409BBD31E1}"/>
                </a:ext>
              </a:extLst>
            </p:cNvPr>
            <p:cNvSpPr/>
            <p:nvPr/>
          </p:nvSpPr>
          <p:spPr>
            <a:xfrm>
              <a:off x="222811" y="5050687"/>
              <a:ext cx="1247611" cy="1016157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ердце 17">
              <a:extLst>
                <a:ext uri="{FF2B5EF4-FFF2-40B4-BE49-F238E27FC236}">
                  <a16:creationId xmlns:a16="http://schemas.microsoft.com/office/drawing/2014/main" id="{7A7B4E37-E8AB-471D-A965-D6251EFB35B3}"/>
                </a:ext>
              </a:extLst>
            </p:cNvPr>
            <p:cNvSpPr/>
            <p:nvPr/>
          </p:nvSpPr>
          <p:spPr>
            <a:xfrm>
              <a:off x="1255785" y="5426227"/>
              <a:ext cx="1180522" cy="1212410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E18853-CE68-4AC4-9A1A-995122BFCC81}"/>
                </a:ext>
              </a:extLst>
            </p:cNvPr>
            <p:cNvSpPr txBox="1"/>
            <p:nvPr/>
          </p:nvSpPr>
          <p:spPr>
            <a:xfrm>
              <a:off x="3522012" y="5369066"/>
              <a:ext cx="107394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не ем левой рукой</a:t>
              </a:r>
            </a:p>
            <a:p>
              <a:pPr algn="ctr"/>
              <a:r>
                <a:rPr lang="ru-RU" sz="1100" b="1" dirty="0"/>
                <a:t>5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D0D5E99-CFF2-4A60-B53A-6CFF67B38DCB}"/>
                </a:ext>
              </a:extLst>
            </p:cNvPr>
            <p:cNvSpPr txBox="1"/>
            <p:nvPr/>
          </p:nvSpPr>
          <p:spPr>
            <a:xfrm>
              <a:off x="3783567" y="4248088"/>
              <a:ext cx="119885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не разговариваю с набитым ртом</a:t>
              </a:r>
            </a:p>
            <a:p>
              <a:pPr algn="ctr"/>
              <a:r>
                <a:rPr lang="ru-RU" sz="1100" b="1" dirty="0"/>
                <a:t>4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09EEAA-7D7C-481E-AA3F-BC3D4D3286B4}"/>
                </a:ext>
              </a:extLst>
            </p:cNvPr>
            <p:cNvSpPr txBox="1"/>
            <p:nvPr/>
          </p:nvSpPr>
          <p:spPr>
            <a:xfrm>
              <a:off x="2447043" y="5602285"/>
              <a:ext cx="1073943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не жалуюсь на еду, если она не нравится</a:t>
              </a:r>
            </a:p>
            <a:p>
              <a:pPr algn="ctr"/>
              <a:r>
                <a:rPr lang="ru-RU" sz="1100" b="1" dirty="0"/>
                <a:t>6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DEC29B8-5AFB-4658-9567-2EE7C024B1F6}"/>
                </a:ext>
              </a:extLst>
            </p:cNvPr>
            <p:cNvSpPr txBox="1"/>
            <p:nvPr/>
          </p:nvSpPr>
          <p:spPr>
            <a:xfrm>
              <a:off x="1229447" y="5643693"/>
              <a:ext cx="1213572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не ем слишком много, чтобы не расстроить желудок</a:t>
              </a:r>
            </a:p>
            <a:p>
              <a:pPr algn="ctr"/>
              <a:r>
                <a:rPr lang="ru-RU" sz="1100" b="1" dirty="0"/>
                <a:t>7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9902CE-0E44-464D-9F89-0687211EBD1E}"/>
                </a:ext>
              </a:extLst>
            </p:cNvPr>
            <p:cNvSpPr txBox="1"/>
            <p:nvPr/>
          </p:nvSpPr>
          <p:spPr>
            <a:xfrm>
              <a:off x="316286" y="5255321"/>
              <a:ext cx="107394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обедаю вместе со своей семьей</a:t>
              </a:r>
            </a:p>
            <a:p>
              <a:pPr algn="ctr"/>
              <a:r>
                <a:rPr lang="ru-RU" sz="1100" b="1" dirty="0"/>
                <a:t>8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7AC968B-9825-48B0-9DFB-26088ABDAAE1}"/>
                </a:ext>
              </a:extLst>
            </p:cNvPr>
            <p:cNvSpPr txBox="1"/>
            <p:nvPr/>
          </p:nvSpPr>
          <p:spPr>
            <a:xfrm>
              <a:off x="171020" y="4391218"/>
              <a:ext cx="107394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не оставляю еду на тарелке</a:t>
              </a:r>
            </a:p>
            <a:p>
              <a:pPr algn="ctr"/>
              <a:r>
                <a:rPr lang="ru-RU" sz="1100" b="1" dirty="0"/>
                <a:t>9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972AFDF-360A-49B4-B331-B05EE54671C2}"/>
                </a:ext>
              </a:extLst>
            </p:cNvPr>
            <p:cNvSpPr txBox="1"/>
            <p:nvPr/>
          </p:nvSpPr>
          <p:spPr>
            <a:xfrm>
              <a:off x="637455" y="3359909"/>
              <a:ext cx="107394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После еды я читаю </a:t>
              </a:r>
              <a:r>
                <a:rPr lang="ru-RU" sz="1100" dirty="0" err="1"/>
                <a:t>дуа</a:t>
              </a:r>
              <a:endParaRPr lang="ru-RU" sz="1100" dirty="0"/>
            </a:p>
            <a:p>
              <a:pPr algn="ctr"/>
              <a:r>
                <a:rPr lang="ru-RU" sz="1100" b="1" dirty="0"/>
                <a:t>10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66F3CE-F37E-41DF-9839-6F6340C7CF9A}"/>
                </a:ext>
              </a:extLst>
            </p:cNvPr>
            <p:cNvSpPr txBox="1"/>
            <p:nvPr/>
          </p:nvSpPr>
          <p:spPr>
            <a:xfrm>
              <a:off x="933197" y="2293747"/>
              <a:ext cx="124453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говорю </a:t>
              </a:r>
              <a:r>
                <a:rPr lang="ru-RU" sz="1100" dirty="0" err="1"/>
                <a:t>Альхамдулиллях</a:t>
              </a:r>
              <a:r>
                <a:rPr lang="ru-RU" sz="1100" dirty="0"/>
                <a:t> и встаю из-за стола</a:t>
              </a:r>
            </a:p>
            <a:p>
              <a:pPr algn="ctr"/>
              <a:r>
                <a:rPr lang="ru-RU" sz="1100" b="1" dirty="0"/>
                <a:t>11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D1D69FBD-7B73-4CD5-AF64-A0EB2F3DF35D}"/>
              </a:ext>
            </a:extLst>
          </p:cNvPr>
          <p:cNvGrpSpPr/>
          <p:nvPr/>
        </p:nvGrpSpPr>
        <p:grpSpPr>
          <a:xfrm>
            <a:off x="5023872" y="398317"/>
            <a:ext cx="4859554" cy="6168008"/>
            <a:chOff x="162214" y="470629"/>
            <a:chExt cx="4859554" cy="6168008"/>
          </a:xfrm>
        </p:grpSpPr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3CF4397D-C279-4232-A3B0-881C9E7554BA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491" y="674255"/>
              <a:ext cx="4777510" cy="586739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1B8A61D8-359C-4A7D-8FD1-3D823C00C54B}"/>
                </a:ext>
              </a:extLst>
            </p:cNvPr>
            <p:cNvSpPr/>
            <p:nvPr/>
          </p:nvSpPr>
          <p:spPr>
            <a:xfrm>
              <a:off x="803781" y="470629"/>
              <a:ext cx="3500582" cy="96058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err="1"/>
                <a:t>Адабы</a:t>
              </a:r>
              <a:r>
                <a:rPr lang="ru-RU" dirty="0"/>
                <a:t> еды</a:t>
              </a:r>
            </a:p>
            <a:p>
              <a:pPr algn="ctr"/>
              <a:r>
                <a:rPr lang="ru-RU" sz="1200" dirty="0"/>
                <a:t>Аллах сказал: «Ешьте, пейте и не </a:t>
              </a:r>
              <a:r>
                <a:rPr lang="ru-RU" sz="1200" dirty="0" err="1"/>
                <a:t>расточительствуйте</a:t>
              </a:r>
              <a:r>
                <a:rPr lang="ru-RU" sz="1200" dirty="0"/>
                <a:t>. Воистину, Он не любит расточительных». Аль-А</a:t>
              </a:r>
              <a:r>
                <a:rPr lang="en-US" sz="1200" dirty="0"/>
                <a:t>`</a:t>
              </a:r>
              <a:r>
                <a:rPr lang="ru-RU" sz="1200" dirty="0" err="1"/>
                <a:t>раф</a:t>
              </a:r>
              <a:r>
                <a:rPr lang="ru-RU" sz="1200" dirty="0"/>
                <a:t>, аят 31</a:t>
              </a:r>
            </a:p>
          </p:txBody>
        </p:sp>
        <p:sp>
          <p:nvSpPr>
            <p:cNvPr id="31" name="Сердце 30">
              <a:extLst>
                <a:ext uri="{FF2B5EF4-FFF2-40B4-BE49-F238E27FC236}">
                  <a16:creationId xmlns:a16="http://schemas.microsoft.com/office/drawing/2014/main" id="{FB1D3696-D577-4EAA-87A9-8425DE65B584}"/>
                </a:ext>
              </a:extLst>
            </p:cNvPr>
            <p:cNvSpPr/>
            <p:nvPr/>
          </p:nvSpPr>
          <p:spPr>
            <a:xfrm>
              <a:off x="1902691" y="1440872"/>
              <a:ext cx="1311564" cy="1117601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71589A3-A562-4CB8-A848-4B2AD71FA908}"/>
                </a:ext>
              </a:extLst>
            </p:cNvPr>
            <p:cNvSpPr txBox="1"/>
            <p:nvPr/>
          </p:nvSpPr>
          <p:spPr>
            <a:xfrm>
              <a:off x="2027275" y="1773059"/>
              <a:ext cx="106723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начинаю с </a:t>
              </a:r>
              <a:r>
                <a:rPr lang="ru-RU" sz="1100" dirty="0" err="1"/>
                <a:t>Бисмиллях</a:t>
              </a:r>
              <a:endParaRPr lang="ru-RU" sz="1100" dirty="0"/>
            </a:p>
            <a:p>
              <a:pPr algn="ctr"/>
              <a:r>
                <a:rPr lang="ru-RU" sz="1100" b="1" dirty="0"/>
                <a:t>1</a:t>
              </a:r>
            </a:p>
          </p:txBody>
        </p:sp>
        <p:sp>
          <p:nvSpPr>
            <p:cNvPr id="33" name="Сердце 32">
              <a:extLst>
                <a:ext uri="{FF2B5EF4-FFF2-40B4-BE49-F238E27FC236}">
                  <a16:creationId xmlns:a16="http://schemas.microsoft.com/office/drawing/2014/main" id="{AECD9C24-62EA-468D-B5C4-6F83F40F995E}"/>
                </a:ext>
              </a:extLst>
            </p:cNvPr>
            <p:cNvSpPr/>
            <p:nvPr/>
          </p:nvSpPr>
          <p:spPr>
            <a:xfrm>
              <a:off x="2946401" y="2225810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EA79CFF-B66D-4FB0-95FB-DD46DF608790}"/>
                </a:ext>
              </a:extLst>
            </p:cNvPr>
            <p:cNvSpPr txBox="1"/>
            <p:nvPr/>
          </p:nvSpPr>
          <p:spPr>
            <a:xfrm>
              <a:off x="2946401" y="2456642"/>
              <a:ext cx="107394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ем правой рукой</a:t>
              </a:r>
            </a:p>
            <a:p>
              <a:pPr algn="ctr"/>
              <a:r>
                <a:rPr lang="ru-RU" sz="1100" b="1" dirty="0"/>
                <a:t>2</a:t>
              </a:r>
            </a:p>
          </p:txBody>
        </p:sp>
        <p:sp>
          <p:nvSpPr>
            <p:cNvPr id="35" name="Сердце 34">
              <a:extLst>
                <a:ext uri="{FF2B5EF4-FFF2-40B4-BE49-F238E27FC236}">
                  <a16:creationId xmlns:a16="http://schemas.microsoft.com/office/drawing/2014/main" id="{BE05496E-FE14-422B-B72B-D8BC7F64A6A9}"/>
                </a:ext>
              </a:extLst>
            </p:cNvPr>
            <p:cNvSpPr/>
            <p:nvPr/>
          </p:nvSpPr>
          <p:spPr>
            <a:xfrm>
              <a:off x="3247305" y="3216564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99A4930-120F-4470-95AB-1A78866C905D}"/>
                </a:ext>
              </a:extLst>
            </p:cNvPr>
            <p:cNvSpPr txBox="1"/>
            <p:nvPr/>
          </p:nvSpPr>
          <p:spPr>
            <a:xfrm>
              <a:off x="3247305" y="3429000"/>
              <a:ext cx="107394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начинаю есть с края</a:t>
              </a:r>
            </a:p>
            <a:p>
              <a:pPr algn="ctr"/>
              <a:r>
                <a:rPr lang="ru-RU" sz="1100" b="1" dirty="0"/>
                <a:t>3</a:t>
              </a:r>
            </a:p>
          </p:txBody>
        </p:sp>
        <p:sp>
          <p:nvSpPr>
            <p:cNvPr id="37" name="Сердце 36">
              <a:extLst>
                <a:ext uri="{FF2B5EF4-FFF2-40B4-BE49-F238E27FC236}">
                  <a16:creationId xmlns:a16="http://schemas.microsoft.com/office/drawing/2014/main" id="{D15ED2C0-F1EA-474E-AFF2-E565FD55B6C0}"/>
                </a:ext>
              </a:extLst>
            </p:cNvPr>
            <p:cNvSpPr/>
            <p:nvPr/>
          </p:nvSpPr>
          <p:spPr>
            <a:xfrm>
              <a:off x="3796145" y="4006241"/>
              <a:ext cx="1198851" cy="1131488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ердце 37">
              <a:extLst>
                <a:ext uri="{FF2B5EF4-FFF2-40B4-BE49-F238E27FC236}">
                  <a16:creationId xmlns:a16="http://schemas.microsoft.com/office/drawing/2014/main" id="{C5391124-9D01-4FCC-9D77-EEBBC204EEBA}"/>
                </a:ext>
              </a:extLst>
            </p:cNvPr>
            <p:cNvSpPr/>
            <p:nvPr/>
          </p:nvSpPr>
          <p:spPr>
            <a:xfrm>
              <a:off x="3486728" y="5174889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Сердце 38">
              <a:extLst>
                <a:ext uri="{FF2B5EF4-FFF2-40B4-BE49-F238E27FC236}">
                  <a16:creationId xmlns:a16="http://schemas.microsoft.com/office/drawing/2014/main" id="{3D3C7A16-41CE-4BB7-803F-52C81985368E}"/>
                </a:ext>
              </a:extLst>
            </p:cNvPr>
            <p:cNvSpPr/>
            <p:nvPr/>
          </p:nvSpPr>
          <p:spPr>
            <a:xfrm>
              <a:off x="2434198" y="5426381"/>
              <a:ext cx="1067232" cy="1115273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ердце 39">
              <a:extLst>
                <a:ext uri="{FF2B5EF4-FFF2-40B4-BE49-F238E27FC236}">
                  <a16:creationId xmlns:a16="http://schemas.microsoft.com/office/drawing/2014/main" id="{43FDE203-BC9F-443E-B9D6-CECC421D456E}"/>
                </a:ext>
              </a:extLst>
            </p:cNvPr>
            <p:cNvSpPr/>
            <p:nvPr/>
          </p:nvSpPr>
          <p:spPr>
            <a:xfrm>
              <a:off x="935542" y="2156839"/>
              <a:ext cx="1244531" cy="1056723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Сердце 40">
              <a:extLst>
                <a:ext uri="{FF2B5EF4-FFF2-40B4-BE49-F238E27FC236}">
                  <a16:creationId xmlns:a16="http://schemas.microsoft.com/office/drawing/2014/main" id="{10F5708A-975A-4E91-A844-F442E6DA5218}"/>
                </a:ext>
              </a:extLst>
            </p:cNvPr>
            <p:cNvSpPr/>
            <p:nvPr/>
          </p:nvSpPr>
          <p:spPr>
            <a:xfrm>
              <a:off x="644166" y="3216564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Сердце 41">
              <a:extLst>
                <a:ext uri="{FF2B5EF4-FFF2-40B4-BE49-F238E27FC236}">
                  <a16:creationId xmlns:a16="http://schemas.microsoft.com/office/drawing/2014/main" id="{09CDC2AD-CB57-46C6-9BF6-E9E89BE61904}"/>
                </a:ext>
              </a:extLst>
            </p:cNvPr>
            <p:cNvSpPr/>
            <p:nvPr/>
          </p:nvSpPr>
          <p:spPr>
            <a:xfrm>
              <a:off x="162214" y="4177146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Сердце 42">
              <a:extLst>
                <a:ext uri="{FF2B5EF4-FFF2-40B4-BE49-F238E27FC236}">
                  <a16:creationId xmlns:a16="http://schemas.microsoft.com/office/drawing/2014/main" id="{B277C121-E91F-46BC-82C7-1E7403329533}"/>
                </a:ext>
              </a:extLst>
            </p:cNvPr>
            <p:cNvSpPr/>
            <p:nvPr/>
          </p:nvSpPr>
          <p:spPr>
            <a:xfrm>
              <a:off x="222811" y="5050687"/>
              <a:ext cx="1247611" cy="1016157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Сердце 43">
              <a:extLst>
                <a:ext uri="{FF2B5EF4-FFF2-40B4-BE49-F238E27FC236}">
                  <a16:creationId xmlns:a16="http://schemas.microsoft.com/office/drawing/2014/main" id="{59001A9F-F096-457E-B578-C789A554CE00}"/>
                </a:ext>
              </a:extLst>
            </p:cNvPr>
            <p:cNvSpPr/>
            <p:nvPr/>
          </p:nvSpPr>
          <p:spPr>
            <a:xfrm>
              <a:off x="1255785" y="5426227"/>
              <a:ext cx="1180522" cy="1212410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1E8F100-E27F-4CBB-9FB6-C569D1EF07B0}"/>
                </a:ext>
              </a:extLst>
            </p:cNvPr>
            <p:cNvSpPr txBox="1"/>
            <p:nvPr/>
          </p:nvSpPr>
          <p:spPr>
            <a:xfrm>
              <a:off x="3522012" y="5369066"/>
              <a:ext cx="107394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не ем левой рукой</a:t>
              </a:r>
            </a:p>
            <a:p>
              <a:pPr algn="ctr"/>
              <a:r>
                <a:rPr lang="ru-RU" sz="1100" b="1" dirty="0"/>
                <a:t>5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D346D82-EBBE-4B41-9602-35CE815BD349}"/>
                </a:ext>
              </a:extLst>
            </p:cNvPr>
            <p:cNvSpPr txBox="1"/>
            <p:nvPr/>
          </p:nvSpPr>
          <p:spPr>
            <a:xfrm>
              <a:off x="3822917" y="4176709"/>
              <a:ext cx="119885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не разговариваю с набитым ртом</a:t>
              </a:r>
            </a:p>
            <a:p>
              <a:pPr algn="ctr"/>
              <a:r>
                <a:rPr lang="ru-RU" sz="1100" b="1" dirty="0"/>
                <a:t>4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9CDEB6D-D272-49A0-B559-4C7E37F835F9}"/>
                </a:ext>
              </a:extLst>
            </p:cNvPr>
            <p:cNvSpPr txBox="1"/>
            <p:nvPr/>
          </p:nvSpPr>
          <p:spPr>
            <a:xfrm>
              <a:off x="2447043" y="5602285"/>
              <a:ext cx="1073943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не жалуюсь на еду, если она не нравится</a:t>
              </a:r>
            </a:p>
            <a:p>
              <a:pPr algn="ctr"/>
              <a:r>
                <a:rPr lang="ru-RU" sz="1100" b="1" dirty="0"/>
                <a:t>6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812D517-DE6A-40B7-A5F0-A48BA2064DBA}"/>
                </a:ext>
              </a:extLst>
            </p:cNvPr>
            <p:cNvSpPr txBox="1"/>
            <p:nvPr/>
          </p:nvSpPr>
          <p:spPr>
            <a:xfrm>
              <a:off x="1229447" y="5643693"/>
              <a:ext cx="1213572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не ем слишком много, чтобы не расстроить желудок</a:t>
              </a:r>
            </a:p>
            <a:p>
              <a:pPr algn="ctr"/>
              <a:r>
                <a:rPr lang="ru-RU" sz="1100" b="1" dirty="0"/>
                <a:t>7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2C64032-987C-4BCC-9F4A-4289119205AB}"/>
                </a:ext>
              </a:extLst>
            </p:cNvPr>
            <p:cNvSpPr txBox="1"/>
            <p:nvPr/>
          </p:nvSpPr>
          <p:spPr>
            <a:xfrm>
              <a:off x="316286" y="5255321"/>
              <a:ext cx="107394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обедаю вместе со своей семьей</a:t>
              </a:r>
            </a:p>
            <a:p>
              <a:pPr algn="ctr"/>
              <a:r>
                <a:rPr lang="ru-RU" sz="1100" b="1" dirty="0"/>
                <a:t>8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C01DE70-5D67-4C7A-995F-D90D5F9F174E}"/>
                </a:ext>
              </a:extLst>
            </p:cNvPr>
            <p:cNvSpPr txBox="1"/>
            <p:nvPr/>
          </p:nvSpPr>
          <p:spPr>
            <a:xfrm>
              <a:off x="171020" y="4391218"/>
              <a:ext cx="107394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не оставляю еду на тарелке</a:t>
              </a:r>
            </a:p>
            <a:p>
              <a:pPr algn="ctr"/>
              <a:r>
                <a:rPr lang="ru-RU" sz="1100" b="1" dirty="0"/>
                <a:t>9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27C3B45-6D11-4406-A684-53AF47E29A96}"/>
                </a:ext>
              </a:extLst>
            </p:cNvPr>
            <p:cNvSpPr txBox="1"/>
            <p:nvPr/>
          </p:nvSpPr>
          <p:spPr>
            <a:xfrm>
              <a:off x="637455" y="3359909"/>
              <a:ext cx="107394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После еды я читаю </a:t>
              </a:r>
              <a:r>
                <a:rPr lang="ru-RU" sz="1100" dirty="0" err="1"/>
                <a:t>дуа</a:t>
              </a:r>
              <a:endParaRPr lang="ru-RU" sz="1100" dirty="0"/>
            </a:p>
            <a:p>
              <a:pPr algn="ctr"/>
              <a:r>
                <a:rPr lang="ru-RU" sz="1100" b="1" dirty="0"/>
                <a:t>10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B706BAB-01B4-43DB-8888-C4C3EA916D89}"/>
                </a:ext>
              </a:extLst>
            </p:cNvPr>
            <p:cNvSpPr txBox="1"/>
            <p:nvPr/>
          </p:nvSpPr>
          <p:spPr>
            <a:xfrm>
              <a:off x="933197" y="2293747"/>
              <a:ext cx="124453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Я говорю </a:t>
              </a:r>
              <a:r>
                <a:rPr lang="ru-RU" sz="1100" dirty="0" err="1"/>
                <a:t>Альхамдулиллях</a:t>
              </a:r>
              <a:r>
                <a:rPr lang="ru-RU" sz="1100" dirty="0"/>
                <a:t> и встаю из-за стола</a:t>
              </a:r>
            </a:p>
            <a:p>
              <a:pPr algn="ctr"/>
              <a:r>
                <a:rPr lang="ru-RU" sz="1100" b="1" dirty="0"/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4353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D1D69FBD-7B73-4CD5-AF64-A0EB2F3DF35D}"/>
              </a:ext>
            </a:extLst>
          </p:cNvPr>
          <p:cNvGrpSpPr/>
          <p:nvPr/>
        </p:nvGrpSpPr>
        <p:grpSpPr>
          <a:xfrm rot="16200000">
            <a:off x="1755421" y="-924608"/>
            <a:ext cx="6621451" cy="8728363"/>
            <a:chOff x="136191" y="470629"/>
            <a:chExt cx="4858805" cy="6168008"/>
          </a:xfrm>
        </p:grpSpPr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3CF4397D-C279-4232-A3B0-881C9E7554BA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491" y="674255"/>
              <a:ext cx="4777510" cy="586739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1B8A61D8-359C-4A7D-8FD1-3D823C00C54B}"/>
                </a:ext>
              </a:extLst>
            </p:cNvPr>
            <p:cNvSpPr/>
            <p:nvPr/>
          </p:nvSpPr>
          <p:spPr>
            <a:xfrm>
              <a:off x="803781" y="470629"/>
              <a:ext cx="3500582" cy="96058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 err="1"/>
                <a:t>Адабы</a:t>
              </a:r>
              <a:r>
                <a:rPr lang="ru-RU" sz="1400" dirty="0"/>
                <a:t> еды</a:t>
              </a:r>
            </a:p>
            <a:p>
              <a:pPr algn="ctr"/>
              <a:r>
                <a:rPr lang="ru-RU" sz="1400" dirty="0"/>
                <a:t>Аллах сказал: «Ешьте, пейте и не </a:t>
              </a:r>
              <a:r>
                <a:rPr lang="ru-RU" sz="1400" dirty="0" err="1"/>
                <a:t>расточительствуйте</a:t>
              </a:r>
              <a:r>
                <a:rPr lang="ru-RU" sz="1400" dirty="0"/>
                <a:t>. Воистину, Он не любит расточительных». Аль-А</a:t>
              </a:r>
              <a:r>
                <a:rPr lang="en-US" sz="1400" dirty="0"/>
                <a:t>`</a:t>
              </a:r>
              <a:r>
                <a:rPr lang="ru-RU" sz="1400" dirty="0" err="1"/>
                <a:t>раф</a:t>
              </a:r>
              <a:r>
                <a:rPr lang="ru-RU" sz="1400" dirty="0"/>
                <a:t>, аят 31</a:t>
              </a:r>
            </a:p>
          </p:txBody>
        </p:sp>
        <p:sp>
          <p:nvSpPr>
            <p:cNvPr id="31" name="Сердце 30">
              <a:extLst>
                <a:ext uri="{FF2B5EF4-FFF2-40B4-BE49-F238E27FC236}">
                  <a16:creationId xmlns:a16="http://schemas.microsoft.com/office/drawing/2014/main" id="{FB1D3696-D577-4EAA-87A9-8425DE65B584}"/>
                </a:ext>
              </a:extLst>
            </p:cNvPr>
            <p:cNvSpPr/>
            <p:nvPr/>
          </p:nvSpPr>
          <p:spPr>
            <a:xfrm>
              <a:off x="1902691" y="1440872"/>
              <a:ext cx="1311564" cy="1117601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71589A3-A562-4CB8-A848-4B2AD71FA908}"/>
                </a:ext>
              </a:extLst>
            </p:cNvPr>
            <p:cNvSpPr txBox="1"/>
            <p:nvPr/>
          </p:nvSpPr>
          <p:spPr>
            <a:xfrm>
              <a:off x="2007033" y="1754591"/>
              <a:ext cx="1067232" cy="587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Я начинаю с </a:t>
              </a:r>
              <a:r>
                <a:rPr lang="ru-RU" sz="1200" dirty="0" err="1"/>
                <a:t>Бисмиллях</a:t>
              </a:r>
              <a:endParaRPr lang="ru-RU" sz="1200" dirty="0"/>
            </a:p>
            <a:p>
              <a:pPr algn="ctr"/>
              <a:endParaRPr lang="ru-RU" sz="1200" b="1" dirty="0"/>
            </a:p>
            <a:p>
              <a:pPr algn="ctr"/>
              <a:r>
                <a:rPr lang="ru-RU" sz="1200" b="1" dirty="0"/>
                <a:t>1</a:t>
              </a:r>
            </a:p>
          </p:txBody>
        </p:sp>
        <p:sp>
          <p:nvSpPr>
            <p:cNvPr id="33" name="Сердце 32">
              <a:extLst>
                <a:ext uri="{FF2B5EF4-FFF2-40B4-BE49-F238E27FC236}">
                  <a16:creationId xmlns:a16="http://schemas.microsoft.com/office/drawing/2014/main" id="{AECD9C24-62EA-468D-B5C4-6F83F40F995E}"/>
                </a:ext>
              </a:extLst>
            </p:cNvPr>
            <p:cNvSpPr/>
            <p:nvPr/>
          </p:nvSpPr>
          <p:spPr>
            <a:xfrm>
              <a:off x="2946401" y="2225810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EA79CFF-B66D-4FB0-95FB-DD46DF608790}"/>
                </a:ext>
              </a:extLst>
            </p:cNvPr>
            <p:cNvSpPr txBox="1"/>
            <p:nvPr/>
          </p:nvSpPr>
          <p:spPr>
            <a:xfrm>
              <a:off x="2934458" y="2554262"/>
              <a:ext cx="1073943" cy="456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Я ем правой рукой</a:t>
              </a:r>
            </a:p>
            <a:p>
              <a:pPr algn="ctr"/>
              <a:endParaRPr lang="ru-RU" sz="1200" b="1" dirty="0"/>
            </a:p>
            <a:p>
              <a:pPr algn="ctr"/>
              <a:r>
                <a:rPr lang="ru-RU" sz="1200" b="1" dirty="0"/>
                <a:t>2</a:t>
              </a:r>
            </a:p>
          </p:txBody>
        </p:sp>
        <p:sp>
          <p:nvSpPr>
            <p:cNvPr id="35" name="Сердце 34">
              <a:extLst>
                <a:ext uri="{FF2B5EF4-FFF2-40B4-BE49-F238E27FC236}">
                  <a16:creationId xmlns:a16="http://schemas.microsoft.com/office/drawing/2014/main" id="{BE05496E-FE14-422B-B72B-D8BC7F64A6A9}"/>
                </a:ext>
              </a:extLst>
            </p:cNvPr>
            <p:cNvSpPr/>
            <p:nvPr/>
          </p:nvSpPr>
          <p:spPr>
            <a:xfrm>
              <a:off x="3247305" y="3216564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99A4930-120F-4470-95AB-1A78866C905D}"/>
                </a:ext>
              </a:extLst>
            </p:cNvPr>
            <p:cNvSpPr txBox="1"/>
            <p:nvPr/>
          </p:nvSpPr>
          <p:spPr>
            <a:xfrm>
              <a:off x="3247305" y="3474677"/>
              <a:ext cx="1073943" cy="587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Я начинаю есть </a:t>
              </a:r>
            </a:p>
            <a:p>
              <a:pPr algn="ctr"/>
              <a:r>
                <a:rPr lang="ru-RU" sz="1200" dirty="0"/>
                <a:t>с края</a:t>
              </a:r>
            </a:p>
            <a:p>
              <a:pPr algn="ctr"/>
              <a:endParaRPr lang="ru-RU" sz="1200" b="1" dirty="0"/>
            </a:p>
            <a:p>
              <a:pPr algn="ctr"/>
              <a:r>
                <a:rPr lang="ru-RU" sz="1200" b="1" dirty="0"/>
                <a:t>3</a:t>
              </a:r>
            </a:p>
          </p:txBody>
        </p:sp>
        <p:sp>
          <p:nvSpPr>
            <p:cNvPr id="37" name="Сердце 36">
              <a:extLst>
                <a:ext uri="{FF2B5EF4-FFF2-40B4-BE49-F238E27FC236}">
                  <a16:creationId xmlns:a16="http://schemas.microsoft.com/office/drawing/2014/main" id="{D15ED2C0-F1EA-474E-AFF2-E565FD55B6C0}"/>
                </a:ext>
              </a:extLst>
            </p:cNvPr>
            <p:cNvSpPr/>
            <p:nvPr/>
          </p:nvSpPr>
          <p:spPr>
            <a:xfrm>
              <a:off x="3796145" y="4006241"/>
              <a:ext cx="1198851" cy="1131488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ердце 37">
              <a:extLst>
                <a:ext uri="{FF2B5EF4-FFF2-40B4-BE49-F238E27FC236}">
                  <a16:creationId xmlns:a16="http://schemas.microsoft.com/office/drawing/2014/main" id="{C5391124-9D01-4FCC-9D77-EEBBC204EEBA}"/>
                </a:ext>
              </a:extLst>
            </p:cNvPr>
            <p:cNvSpPr/>
            <p:nvPr/>
          </p:nvSpPr>
          <p:spPr>
            <a:xfrm>
              <a:off x="3486728" y="5174889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Сердце 38">
              <a:extLst>
                <a:ext uri="{FF2B5EF4-FFF2-40B4-BE49-F238E27FC236}">
                  <a16:creationId xmlns:a16="http://schemas.microsoft.com/office/drawing/2014/main" id="{3D3C7A16-41CE-4BB7-803F-52C81985368E}"/>
                </a:ext>
              </a:extLst>
            </p:cNvPr>
            <p:cNvSpPr/>
            <p:nvPr/>
          </p:nvSpPr>
          <p:spPr>
            <a:xfrm>
              <a:off x="2434198" y="5426381"/>
              <a:ext cx="1067232" cy="1115273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ердце 39">
              <a:extLst>
                <a:ext uri="{FF2B5EF4-FFF2-40B4-BE49-F238E27FC236}">
                  <a16:creationId xmlns:a16="http://schemas.microsoft.com/office/drawing/2014/main" id="{43FDE203-BC9F-443E-B9D6-CECC421D456E}"/>
                </a:ext>
              </a:extLst>
            </p:cNvPr>
            <p:cNvSpPr/>
            <p:nvPr/>
          </p:nvSpPr>
          <p:spPr>
            <a:xfrm>
              <a:off x="935542" y="2156839"/>
              <a:ext cx="1244531" cy="1056723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Сердце 40">
              <a:extLst>
                <a:ext uri="{FF2B5EF4-FFF2-40B4-BE49-F238E27FC236}">
                  <a16:creationId xmlns:a16="http://schemas.microsoft.com/office/drawing/2014/main" id="{10F5708A-975A-4E91-A844-F442E6DA5218}"/>
                </a:ext>
              </a:extLst>
            </p:cNvPr>
            <p:cNvSpPr/>
            <p:nvPr/>
          </p:nvSpPr>
          <p:spPr>
            <a:xfrm>
              <a:off x="644166" y="3216564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Сердце 41">
              <a:extLst>
                <a:ext uri="{FF2B5EF4-FFF2-40B4-BE49-F238E27FC236}">
                  <a16:creationId xmlns:a16="http://schemas.microsoft.com/office/drawing/2014/main" id="{09CDC2AD-CB57-46C6-9BF6-E9E89BE61904}"/>
                </a:ext>
              </a:extLst>
            </p:cNvPr>
            <p:cNvSpPr/>
            <p:nvPr/>
          </p:nvSpPr>
          <p:spPr>
            <a:xfrm>
              <a:off x="162214" y="4177146"/>
              <a:ext cx="1067232" cy="960582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Сердце 42">
              <a:extLst>
                <a:ext uri="{FF2B5EF4-FFF2-40B4-BE49-F238E27FC236}">
                  <a16:creationId xmlns:a16="http://schemas.microsoft.com/office/drawing/2014/main" id="{B277C121-E91F-46BC-82C7-1E7403329533}"/>
                </a:ext>
              </a:extLst>
            </p:cNvPr>
            <p:cNvSpPr/>
            <p:nvPr/>
          </p:nvSpPr>
          <p:spPr>
            <a:xfrm>
              <a:off x="222811" y="5050687"/>
              <a:ext cx="1247611" cy="1016157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Сердце 43">
              <a:extLst>
                <a:ext uri="{FF2B5EF4-FFF2-40B4-BE49-F238E27FC236}">
                  <a16:creationId xmlns:a16="http://schemas.microsoft.com/office/drawing/2014/main" id="{59001A9F-F096-457E-B578-C789A554CE00}"/>
                </a:ext>
              </a:extLst>
            </p:cNvPr>
            <p:cNvSpPr/>
            <p:nvPr/>
          </p:nvSpPr>
          <p:spPr>
            <a:xfrm>
              <a:off x="1255785" y="5426227"/>
              <a:ext cx="1180522" cy="1212410"/>
            </a:xfrm>
            <a:prstGeom prst="hear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1E8F100-E27F-4CBB-9FB6-C569D1EF07B0}"/>
                </a:ext>
              </a:extLst>
            </p:cNvPr>
            <p:cNvSpPr txBox="1"/>
            <p:nvPr/>
          </p:nvSpPr>
          <p:spPr>
            <a:xfrm>
              <a:off x="3480018" y="5425010"/>
              <a:ext cx="1073943" cy="587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Я не ем левой рукой</a:t>
              </a:r>
            </a:p>
            <a:p>
              <a:pPr algn="ctr"/>
              <a:endParaRPr lang="ru-RU" sz="1200" b="1" dirty="0"/>
            </a:p>
            <a:p>
              <a:pPr algn="ctr"/>
              <a:r>
                <a:rPr lang="ru-RU" sz="1200" b="1" dirty="0"/>
                <a:t>5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D346D82-EBBE-4B41-9602-35CE815BD349}"/>
                </a:ext>
              </a:extLst>
            </p:cNvPr>
            <p:cNvSpPr txBox="1"/>
            <p:nvPr/>
          </p:nvSpPr>
          <p:spPr>
            <a:xfrm>
              <a:off x="3776833" y="4339997"/>
              <a:ext cx="1198851" cy="587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Я не разговариваю с набитым ртом</a:t>
              </a:r>
            </a:p>
            <a:p>
              <a:pPr algn="ctr"/>
              <a:endParaRPr lang="ru-RU" sz="1200" b="1" dirty="0"/>
            </a:p>
            <a:p>
              <a:pPr algn="ctr"/>
              <a:r>
                <a:rPr lang="ru-RU" sz="1200" b="1" dirty="0"/>
                <a:t>4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9CDEB6D-D272-49A0-B559-4C7E37F835F9}"/>
                </a:ext>
              </a:extLst>
            </p:cNvPr>
            <p:cNvSpPr txBox="1"/>
            <p:nvPr/>
          </p:nvSpPr>
          <p:spPr>
            <a:xfrm>
              <a:off x="2447043" y="5712779"/>
              <a:ext cx="1073943" cy="717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Я не жалуюсь на еду, если она не нравится</a:t>
              </a:r>
            </a:p>
            <a:p>
              <a:pPr algn="ctr"/>
              <a:endParaRPr lang="ru-RU" sz="1200" b="1" dirty="0"/>
            </a:p>
            <a:p>
              <a:pPr algn="ctr"/>
              <a:r>
                <a:rPr lang="ru-RU" sz="1200" b="1" dirty="0"/>
                <a:t>6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812D517-DE6A-40B7-A5F0-A48BA2064DBA}"/>
                </a:ext>
              </a:extLst>
            </p:cNvPr>
            <p:cNvSpPr txBox="1"/>
            <p:nvPr/>
          </p:nvSpPr>
          <p:spPr>
            <a:xfrm>
              <a:off x="1250891" y="5664426"/>
              <a:ext cx="1213572" cy="717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Я не ем слишком много, чтобы не расстроить желудок</a:t>
              </a:r>
            </a:p>
            <a:p>
              <a:pPr algn="ctr"/>
              <a:endParaRPr lang="ru-RU" sz="1200" b="1" dirty="0"/>
            </a:p>
            <a:p>
              <a:pPr algn="ctr"/>
              <a:r>
                <a:rPr lang="ru-RU" sz="1200" b="1" dirty="0"/>
                <a:t>7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2C64032-987C-4BCC-9F4A-4289119205AB}"/>
                </a:ext>
              </a:extLst>
            </p:cNvPr>
            <p:cNvSpPr txBox="1"/>
            <p:nvPr/>
          </p:nvSpPr>
          <p:spPr>
            <a:xfrm>
              <a:off x="266810" y="5340810"/>
              <a:ext cx="1073943" cy="587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Я обедаю вместе со своей семьей</a:t>
              </a:r>
            </a:p>
            <a:p>
              <a:pPr algn="ctr"/>
              <a:endParaRPr lang="ru-RU" sz="1200" b="1" dirty="0"/>
            </a:p>
            <a:p>
              <a:pPr algn="ctr"/>
              <a:r>
                <a:rPr lang="ru-RU" sz="1200" b="1" dirty="0"/>
                <a:t>8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C01DE70-5D67-4C7A-995F-D90D5F9F174E}"/>
                </a:ext>
              </a:extLst>
            </p:cNvPr>
            <p:cNvSpPr txBox="1"/>
            <p:nvPr/>
          </p:nvSpPr>
          <p:spPr>
            <a:xfrm>
              <a:off x="136191" y="4398362"/>
              <a:ext cx="1073943" cy="587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Я не оставляю еду на тарелке</a:t>
              </a:r>
            </a:p>
            <a:p>
              <a:pPr algn="ctr"/>
              <a:endParaRPr lang="ru-RU" sz="1200" b="1" dirty="0"/>
            </a:p>
            <a:p>
              <a:pPr algn="ctr"/>
              <a:r>
                <a:rPr lang="ru-RU" sz="1200" b="1" dirty="0"/>
                <a:t>9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27C3B45-6D11-4406-A684-53AF47E29A96}"/>
                </a:ext>
              </a:extLst>
            </p:cNvPr>
            <p:cNvSpPr txBox="1"/>
            <p:nvPr/>
          </p:nvSpPr>
          <p:spPr>
            <a:xfrm>
              <a:off x="637457" y="3426066"/>
              <a:ext cx="1073943" cy="587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После еды </a:t>
              </a:r>
            </a:p>
            <a:p>
              <a:pPr algn="ctr"/>
              <a:r>
                <a:rPr lang="ru-RU" sz="1200" dirty="0"/>
                <a:t>я читаю </a:t>
              </a:r>
              <a:r>
                <a:rPr lang="ru-RU" sz="1200" dirty="0" err="1"/>
                <a:t>дуа</a:t>
              </a:r>
              <a:endParaRPr lang="ru-RU" sz="1200" dirty="0"/>
            </a:p>
            <a:p>
              <a:pPr algn="ctr"/>
              <a:endParaRPr lang="ru-RU" sz="1200" b="1" dirty="0"/>
            </a:p>
            <a:p>
              <a:pPr algn="ctr"/>
              <a:r>
                <a:rPr lang="ru-RU" sz="1200" b="1" dirty="0"/>
                <a:t>10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B706BAB-01B4-43DB-8888-C4C3EA916D89}"/>
                </a:ext>
              </a:extLst>
            </p:cNvPr>
            <p:cNvSpPr txBox="1"/>
            <p:nvPr/>
          </p:nvSpPr>
          <p:spPr>
            <a:xfrm>
              <a:off x="933196" y="2404241"/>
              <a:ext cx="1244530" cy="717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Я говорю </a:t>
              </a:r>
              <a:r>
                <a:rPr lang="ru-RU" sz="1200" dirty="0" err="1"/>
                <a:t>Альхамдулиллях</a:t>
              </a:r>
              <a:r>
                <a:rPr lang="ru-RU" sz="1200" dirty="0"/>
                <a:t> </a:t>
              </a:r>
            </a:p>
            <a:p>
              <a:pPr algn="ctr"/>
              <a:r>
                <a:rPr lang="ru-RU" sz="1200" dirty="0"/>
                <a:t>и встаю из-за стола</a:t>
              </a:r>
            </a:p>
            <a:p>
              <a:pPr algn="ctr"/>
              <a:endParaRPr lang="ru-RU" sz="1200" b="1" dirty="0"/>
            </a:p>
            <a:p>
              <a:pPr algn="ctr"/>
              <a:r>
                <a:rPr lang="ru-RU" sz="1200" b="1" dirty="0"/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92888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315</Words>
  <Application>Microsoft Office PowerPoint</Application>
  <PresentationFormat>Лист A4 (210x297 мм)</PresentationFormat>
  <Paragraphs>86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Klara</dc:creator>
  <cp:lastModifiedBy>Klara</cp:lastModifiedBy>
  <cp:revision>6</cp:revision>
  <dcterms:created xsi:type="dcterms:W3CDTF">2025-11-17T17:04:32Z</dcterms:created>
  <dcterms:modified xsi:type="dcterms:W3CDTF">2025-11-17T17:56:27Z</dcterms:modified>
</cp:coreProperties>
</file>