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</p:sldIdLst>
  <p:sldSz cx="6858000" cy="9906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1" d="100"/>
          <a:sy n="71" d="100"/>
        </p:scale>
        <p:origin x="318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8D5B9-39C6-4E91-8612-C0D0C14E5B3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D1D2F-94D0-4830-A9F8-9CDA01D0B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97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8D5B9-39C6-4E91-8612-C0D0C14E5B3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D1D2F-94D0-4830-A9F8-9CDA01D0B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290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8D5B9-39C6-4E91-8612-C0D0C14E5B3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D1D2F-94D0-4830-A9F8-9CDA01D0B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097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8D5B9-39C6-4E91-8612-C0D0C14E5B3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D1D2F-94D0-4830-A9F8-9CDA01D0B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3863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8D5B9-39C6-4E91-8612-C0D0C14E5B3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D1D2F-94D0-4830-A9F8-9CDA01D0B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2401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8D5B9-39C6-4E91-8612-C0D0C14E5B3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D1D2F-94D0-4830-A9F8-9CDA01D0B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036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8D5B9-39C6-4E91-8612-C0D0C14E5B3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D1D2F-94D0-4830-A9F8-9CDA01D0B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718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8D5B9-39C6-4E91-8612-C0D0C14E5B3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D1D2F-94D0-4830-A9F8-9CDA01D0B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546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8D5B9-39C6-4E91-8612-C0D0C14E5B3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D1D2F-94D0-4830-A9F8-9CDA01D0B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539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8D5B9-39C6-4E91-8612-C0D0C14E5B3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D1D2F-94D0-4830-A9F8-9CDA01D0B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5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8D5B9-39C6-4E91-8612-C0D0C14E5B3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D1D2F-94D0-4830-A9F8-9CDA01D0B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335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8D5B9-39C6-4E91-8612-C0D0C14E5B3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D1D2F-94D0-4830-A9F8-9CDA01D0B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06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8C59BB7-3517-4EAC-A483-1EDCBFE704A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8" t="77171" r="60057" b="3300"/>
          <a:stretch/>
        </p:blipFill>
        <p:spPr>
          <a:xfrm>
            <a:off x="155450" y="146156"/>
            <a:ext cx="3022223" cy="2880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BA8E0D8-DCAF-409A-8896-38321B77758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9" t="53818" r="85200" b="27015"/>
          <a:stretch/>
        </p:blipFill>
        <p:spPr>
          <a:xfrm>
            <a:off x="3618000" y="146156"/>
            <a:ext cx="2880000" cy="2880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B08649B-8AB5-4EB5-8F79-59518382926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4" t="54633" r="72957" b="27423"/>
          <a:stretch/>
        </p:blipFill>
        <p:spPr>
          <a:xfrm>
            <a:off x="155450" y="3266490"/>
            <a:ext cx="3022223" cy="2880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668C46A-A33E-4506-8044-63472E065B7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77" t="54888" r="60053" b="26760"/>
          <a:stretch/>
        </p:blipFill>
        <p:spPr>
          <a:xfrm>
            <a:off x="3618000" y="3266490"/>
            <a:ext cx="2880001" cy="2880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AFD39AF-AEA6-4A95-B2F1-88E5F49BDBD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42" t="78751" r="72968" b="1899"/>
          <a:stretch/>
        </p:blipFill>
        <p:spPr>
          <a:xfrm>
            <a:off x="225683" y="6386824"/>
            <a:ext cx="2951990" cy="2880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BC4396D-A49F-4077-878A-B7729C164F7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3" t="79300" r="85120" b="1212"/>
          <a:stretch/>
        </p:blipFill>
        <p:spPr>
          <a:xfrm>
            <a:off x="3618000" y="6386824"/>
            <a:ext cx="2880000" cy="2880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CF562A0-F26B-4491-BD3D-BA857A912E3F}"/>
              </a:ext>
            </a:extLst>
          </p:cNvPr>
          <p:cNvSpPr txBox="1"/>
          <p:nvPr/>
        </p:nvSpPr>
        <p:spPr>
          <a:xfrm>
            <a:off x="1752129" y="9439242"/>
            <a:ext cx="3731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Демонстрационный материал</a:t>
            </a:r>
          </a:p>
        </p:txBody>
      </p:sp>
    </p:spTree>
    <p:extLst>
      <p:ext uri="{BB962C8B-B14F-4D97-AF65-F5344CB8AC3E}">
        <p14:creationId xmlns:p14="http://schemas.microsoft.com/office/powerpoint/2010/main" val="202312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36C6737E-4D54-477A-BBD0-274F87B9D58B}"/>
              </a:ext>
            </a:extLst>
          </p:cNvPr>
          <p:cNvGrpSpPr/>
          <p:nvPr/>
        </p:nvGrpSpPr>
        <p:grpSpPr>
          <a:xfrm>
            <a:off x="93609" y="904206"/>
            <a:ext cx="3034408" cy="2880000"/>
            <a:chOff x="53960" y="3489851"/>
            <a:chExt cx="3034408" cy="2880000"/>
          </a:xfrm>
        </p:grpSpPr>
        <p:pic>
          <p:nvPicPr>
            <p:cNvPr id="3" name="Рисунок 2">
              <a:extLst>
                <a:ext uri="{FF2B5EF4-FFF2-40B4-BE49-F238E27FC236}">
                  <a16:creationId xmlns:a16="http://schemas.microsoft.com/office/drawing/2014/main" id="{058959A1-9B8D-435F-8B4E-4F6725F8B3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208368" y="3489851"/>
              <a:ext cx="2880000" cy="2880000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8C57395-818E-4949-8FC8-439ADABC8166}"/>
                </a:ext>
              </a:extLst>
            </p:cNvPr>
            <p:cNvSpPr txBox="1"/>
            <p:nvPr/>
          </p:nvSpPr>
          <p:spPr>
            <a:xfrm>
              <a:off x="53960" y="3510228"/>
              <a:ext cx="22359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>
                  <a:latin typeface="Monotype Corsiva" panose="03010101010201010101" pitchFamily="66" charset="0"/>
                </a:rPr>
                <a:t>После питья</a:t>
              </a:r>
            </a:p>
          </p:txBody>
        </p:sp>
      </p:grp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DACC4A50-5671-4B4B-9D92-ECFE9C65185F}"/>
              </a:ext>
            </a:extLst>
          </p:cNvPr>
          <p:cNvGrpSpPr/>
          <p:nvPr/>
        </p:nvGrpSpPr>
        <p:grpSpPr>
          <a:xfrm>
            <a:off x="3603260" y="924583"/>
            <a:ext cx="2880000" cy="2880000"/>
            <a:chOff x="3429000" y="3510228"/>
            <a:chExt cx="2880000" cy="2880000"/>
          </a:xfrm>
        </p:grpSpPr>
        <p:pic>
          <p:nvPicPr>
            <p:cNvPr id="1026" name="Picture 2" descr="Пустая Тарелка С Крошками После Еды На Белом Фоне — стоковые фотографии и  другие картинки Тарелки - Тарелки, Завершение, Старый - iStock">
              <a:extLst>
                <a:ext uri="{FF2B5EF4-FFF2-40B4-BE49-F238E27FC236}">
                  <a16:creationId xmlns:a16="http://schemas.microsoft.com/office/drawing/2014/main" id="{D32D60C8-6465-4616-AC0F-5B4DBFDE3E5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550" t="6972" r="22869" b="7561"/>
            <a:stretch/>
          </p:blipFill>
          <p:spPr bwMode="auto">
            <a:xfrm>
              <a:off x="3429000" y="3510228"/>
              <a:ext cx="2880000" cy="2880000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604CDFE-1107-42A6-952C-D5B15741FDD5}"/>
                </a:ext>
              </a:extLst>
            </p:cNvPr>
            <p:cNvSpPr txBox="1"/>
            <p:nvPr/>
          </p:nvSpPr>
          <p:spPr>
            <a:xfrm>
              <a:off x="4030967" y="3522596"/>
              <a:ext cx="1676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>
                  <a:latin typeface="Monotype Corsiva" panose="03010101010201010101" pitchFamily="66" charset="0"/>
                </a:rPr>
                <a:t>После  еды</a:t>
              </a:r>
            </a:p>
          </p:txBody>
        </p:sp>
      </p:grp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184390D7-3A12-47BD-999C-13B85EB2F35F}"/>
              </a:ext>
            </a:extLst>
          </p:cNvPr>
          <p:cNvGrpSpPr/>
          <p:nvPr/>
        </p:nvGrpSpPr>
        <p:grpSpPr>
          <a:xfrm>
            <a:off x="248017" y="4332541"/>
            <a:ext cx="2906405" cy="2904266"/>
            <a:chOff x="3501347" y="6581471"/>
            <a:chExt cx="2906405" cy="2904266"/>
          </a:xfrm>
        </p:grpSpPr>
        <p:pic>
          <p:nvPicPr>
            <p:cNvPr id="7" name="Picture 8" descr="Черный И Белый Маленький Мальчик Чихает Чтобы Получить Локоть — стоковая  векторная графика и другие изображения на тему Кашель или чихание в локоть">
              <a:extLst>
                <a:ext uri="{FF2B5EF4-FFF2-40B4-BE49-F238E27FC236}">
                  <a16:creationId xmlns:a16="http://schemas.microsoft.com/office/drawing/2014/main" id="{101C776F-6F6F-4CB2-A28B-46378E89167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3238" b="41089"/>
            <a:stretch/>
          </p:blipFill>
          <p:spPr bwMode="auto">
            <a:xfrm>
              <a:off x="3501347" y="6605737"/>
              <a:ext cx="2906405" cy="2880000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1A04B1B-5522-4C03-B4E0-1AED76384D7B}"/>
                </a:ext>
              </a:extLst>
            </p:cNvPr>
            <p:cNvSpPr txBox="1"/>
            <p:nvPr/>
          </p:nvSpPr>
          <p:spPr>
            <a:xfrm>
              <a:off x="3773590" y="6581471"/>
              <a:ext cx="236191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>
                  <a:latin typeface="Monotype Corsiva" panose="03010101010201010101" pitchFamily="66" charset="0"/>
                </a:rPr>
                <a:t>Когда чихнул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00616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Таблица 31">
            <a:extLst>
              <a:ext uri="{FF2B5EF4-FFF2-40B4-BE49-F238E27FC236}">
                <a16:creationId xmlns:a16="http://schemas.microsoft.com/office/drawing/2014/main" id="{41A899FA-421F-41D5-8C9E-6F6556A923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081007"/>
              </p:ext>
            </p:extLst>
          </p:nvPr>
        </p:nvGraphicFramePr>
        <p:xfrm>
          <a:off x="493086" y="413492"/>
          <a:ext cx="6182955" cy="38613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6591">
                  <a:extLst>
                    <a:ext uri="{9D8B030D-6E8A-4147-A177-3AD203B41FA5}">
                      <a16:colId xmlns:a16="http://schemas.microsoft.com/office/drawing/2014/main" val="3252270926"/>
                    </a:ext>
                  </a:extLst>
                </a:gridCol>
                <a:gridCol w="1236591">
                  <a:extLst>
                    <a:ext uri="{9D8B030D-6E8A-4147-A177-3AD203B41FA5}">
                      <a16:colId xmlns:a16="http://schemas.microsoft.com/office/drawing/2014/main" val="2524269531"/>
                    </a:ext>
                  </a:extLst>
                </a:gridCol>
                <a:gridCol w="1236591">
                  <a:extLst>
                    <a:ext uri="{9D8B030D-6E8A-4147-A177-3AD203B41FA5}">
                      <a16:colId xmlns:a16="http://schemas.microsoft.com/office/drawing/2014/main" val="811053635"/>
                    </a:ext>
                  </a:extLst>
                </a:gridCol>
                <a:gridCol w="1236591">
                  <a:extLst>
                    <a:ext uri="{9D8B030D-6E8A-4147-A177-3AD203B41FA5}">
                      <a16:colId xmlns:a16="http://schemas.microsoft.com/office/drawing/2014/main" val="3846843602"/>
                    </a:ext>
                  </a:extLst>
                </a:gridCol>
                <a:gridCol w="1236591">
                  <a:extLst>
                    <a:ext uri="{9D8B030D-6E8A-4147-A177-3AD203B41FA5}">
                      <a16:colId xmlns:a16="http://schemas.microsoft.com/office/drawing/2014/main" val="342671060"/>
                    </a:ext>
                  </a:extLst>
                </a:gridCol>
              </a:tblGrid>
              <a:tr h="193069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474999"/>
                  </a:ext>
                </a:extLst>
              </a:tr>
              <a:tr h="193069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6956776"/>
                  </a:ext>
                </a:extLst>
              </a:tr>
            </a:tbl>
          </a:graphicData>
        </a:graphic>
      </p:graphicFrame>
      <p:grpSp>
        <p:nvGrpSpPr>
          <p:cNvPr id="62" name="Группа 61">
            <a:extLst>
              <a:ext uri="{FF2B5EF4-FFF2-40B4-BE49-F238E27FC236}">
                <a16:creationId xmlns:a16="http://schemas.microsoft.com/office/drawing/2014/main" id="{7743FADB-F5BD-4157-AFB3-35E580DC984F}"/>
              </a:ext>
            </a:extLst>
          </p:cNvPr>
          <p:cNvGrpSpPr/>
          <p:nvPr/>
        </p:nvGrpSpPr>
        <p:grpSpPr>
          <a:xfrm>
            <a:off x="-30135" y="-291485"/>
            <a:ext cx="6575158" cy="5382354"/>
            <a:chOff x="-30135" y="-291485"/>
            <a:chExt cx="6575158" cy="5382354"/>
          </a:xfrm>
        </p:grpSpPr>
        <p:pic>
          <p:nvPicPr>
            <p:cNvPr id="4" name="Рисунок 3">
              <a:extLst>
                <a:ext uri="{FF2B5EF4-FFF2-40B4-BE49-F238E27FC236}">
                  <a16:creationId xmlns:a16="http://schemas.microsoft.com/office/drawing/2014/main" id="{488B4796-46E7-436B-9B47-F66D7406D48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9" t="53818" r="85200" b="27015"/>
            <a:stretch/>
          </p:blipFill>
          <p:spPr>
            <a:xfrm rot="16200000">
              <a:off x="737578" y="2853671"/>
              <a:ext cx="810492" cy="810000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5" name="Рисунок 4">
              <a:extLst>
                <a:ext uri="{FF2B5EF4-FFF2-40B4-BE49-F238E27FC236}">
                  <a16:creationId xmlns:a16="http://schemas.microsoft.com/office/drawing/2014/main" id="{938B538D-B146-4042-8A33-B655963E52E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42" t="78751" r="72968" b="1899"/>
            <a:stretch/>
          </p:blipFill>
          <p:spPr>
            <a:xfrm rot="16200000">
              <a:off x="1973722" y="2886634"/>
              <a:ext cx="810491" cy="810000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6" name="Рисунок 5">
              <a:extLst>
                <a:ext uri="{FF2B5EF4-FFF2-40B4-BE49-F238E27FC236}">
                  <a16:creationId xmlns:a16="http://schemas.microsoft.com/office/drawing/2014/main" id="{73C7D09F-2425-432B-9B0C-C17639635D6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877" t="54888" r="60053" b="26760"/>
            <a:stretch/>
          </p:blipFill>
          <p:spPr>
            <a:xfrm rot="16200000">
              <a:off x="737579" y="867333"/>
              <a:ext cx="810491" cy="810000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37834B38-E589-413E-ACE6-8F82E8C0C81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94" t="54633" r="72957" b="27423"/>
            <a:stretch/>
          </p:blipFill>
          <p:spPr>
            <a:xfrm rot="16200000">
              <a:off x="1973967" y="870430"/>
              <a:ext cx="810000" cy="819702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8" name="Рисунок 7">
              <a:extLst>
                <a:ext uri="{FF2B5EF4-FFF2-40B4-BE49-F238E27FC236}">
                  <a16:creationId xmlns:a16="http://schemas.microsoft.com/office/drawing/2014/main" id="{B735A7DF-7684-4B20-A2C4-173F41FCC06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83" t="79300" r="85120" b="1212"/>
            <a:stretch/>
          </p:blipFill>
          <p:spPr>
            <a:xfrm rot="16200000">
              <a:off x="3264034" y="875282"/>
              <a:ext cx="810000" cy="810000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9" name="Рисунок 8">
              <a:extLst>
                <a:ext uri="{FF2B5EF4-FFF2-40B4-BE49-F238E27FC236}">
                  <a16:creationId xmlns:a16="http://schemas.microsoft.com/office/drawing/2014/main" id="{6F04FED9-CF1B-4177-A989-92B84186428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948" t="77171" r="60057" b="3300"/>
            <a:stretch/>
          </p:blipFill>
          <p:spPr>
            <a:xfrm rot="16200000">
              <a:off x="3263638" y="2886784"/>
              <a:ext cx="810793" cy="810000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grpSp>
          <p:nvGrpSpPr>
            <p:cNvPr id="49" name="Группа 48">
              <a:extLst>
                <a:ext uri="{FF2B5EF4-FFF2-40B4-BE49-F238E27FC236}">
                  <a16:creationId xmlns:a16="http://schemas.microsoft.com/office/drawing/2014/main" id="{ECE9FDBF-7CF4-436A-ABD3-26DB273B915F}"/>
                </a:ext>
              </a:extLst>
            </p:cNvPr>
            <p:cNvGrpSpPr/>
            <p:nvPr/>
          </p:nvGrpSpPr>
          <p:grpSpPr>
            <a:xfrm>
              <a:off x="4340426" y="752131"/>
              <a:ext cx="2204597" cy="3118540"/>
              <a:chOff x="4340426" y="752131"/>
              <a:chExt cx="2204597" cy="3118540"/>
            </a:xfrm>
          </p:grpSpPr>
          <p:grpSp>
            <p:nvGrpSpPr>
              <p:cNvPr id="48" name="Группа 47">
                <a:extLst>
                  <a:ext uri="{FF2B5EF4-FFF2-40B4-BE49-F238E27FC236}">
                    <a16:creationId xmlns:a16="http://schemas.microsoft.com/office/drawing/2014/main" id="{671DC1D2-821C-48CC-BE95-BD58D0EBAF5E}"/>
                  </a:ext>
                </a:extLst>
              </p:cNvPr>
              <p:cNvGrpSpPr/>
              <p:nvPr/>
            </p:nvGrpSpPr>
            <p:grpSpPr>
              <a:xfrm>
                <a:off x="4340426" y="752131"/>
                <a:ext cx="916817" cy="1056300"/>
                <a:chOff x="4340426" y="752131"/>
                <a:chExt cx="916817" cy="1056300"/>
              </a:xfrm>
            </p:grpSpPr>
            <p:pic>
              <p:nvPicPr>
                <p:cNvPr id="36" name="Picture 8" descr="Черный И Белый Маленький Мальчик Чихает Чтобы Получить Локоть — стоковая  векторная графика и другие изображения на тему Кашель или чихание в локоть">
                  <a:extLst>
                    <a:ext uri="{FF2B5EF4-FFF2-40B4-BE49-F238E27FC236}">
                      <a16:creationId xmlns:a16="http://schemas.microsoft.com/office/drawing/2014/main" id="{D213F9C1-DC7C-4630-98E6-298FC1307671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53238" b="41089"/>
                <a:stretch/>
              </p:blipFill>
              <p:spPr bwMode="auto">
                <a:xfrm rot="16200000">
                  <a:off x="4343670" y="856515"/>
                  <a:ext cx="910329" cy="916817"/>
                </a:xfrm>
                <a:prstGeom prst="rect">
                  <a:avLst/>
                </a:prstGeom>
                <a:ln w="38100" cap="sq">
                  <a:solidFill>
                    <a:srgbClr val="000000"/>
                  </a:solidFill>
                  <a:prstDash val="solid"/>
                  <a:miter lim="800000"/>
                </a:ln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98F11B5F-6FA3-4D32-93A2-A572CBFD5A60}"/>
                    </a:ext>
                  </a:extLst>
                </p:cNvPr>
                <p:cNvSpPr txBox="1"/>
                <p:nvPr/>
              </p:nvSpPr>
              <p:spPr>
                <a:xfrm rot="16200000">
                  <a:off x="3943081" y="1149476"/>
                  <a:ext cx="105630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ru-RU" sz="1100" b="1" dirty="0">
                      <a:latin typeface="Monotype Corsiva" panose="03010101010201010101" pitchFamily="66" charset="0"/>
                    </a:rPr>
                    <a:t>Когда чихнул</a:t>
                  </a:r>
                </a:p>
              </p:txBody>
            </p:sp>
          </p:grpSp>
          <p:grpSp>
            <p:nvGrpSpPr>
              <p:cNvPr id="47" name="Группа 46">
                <a:extLst>
                  <a:ext uri="{FF2B5EF4-FFF2-40B4-BE49-F238E27FC236}">
                    <a16:creationId xmlns:a16="http://schemas.microsoft.com/office/drawing/2014/main" id="{ABC7E54C-923B-43CE-8A63-13C8ABB6DE64}"/>
                  </a:ext>
                </a:extLst>
              </p:cNvPr>
              <p:cNvGrpSpPr/>
              <p:nvPr/>
            </p:nvGrpSpPr>
            <p:grpSpPr>
              <a:xfrm>
                <a:off x="4340426" y="2646671"/>
                <a:ext cx="900000" cy="1224000"/>
                <a:chOff x="4340426" y="2646671"/>
                <a:chExt cx="900000" cy="1224000"/>
              </a:xfrm>
            </p:grpSpPr>
            <p:pic>
              <p:nvPicPr>
                <p:cNvPr id="39" name="Picture 2" descr="Пустая Тарелка С Крошками После Еды На Белом Фоне — стоковые фотографии и  другие картинки Тарелки - Тарелки, Завершение, Старый - iStock">
                  <a:extLst>
                    <a:ext uri="{FF2B5EF4-FFF2-40B4-BE49-F238E27FC236}">
                      <a16:creationId xmlns:a16="http://schemas.microsoft.com/office/drawing/2014/main" id="{301B2934-A281-42F2-985F-29167EC6C2A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1550" t="6972" r="22869" b="7561"/>
                <a:stretch/>
              </p:blipFill>
              <p:spPr bwMode="auto">
                <a:xfrm rot="16200000">
                  <a:off x="4367106" y="2808671"/>
                  <a:ext cx="846639" cy="900000"/>
                </a:xfrm>
                <a:prstGeom prst="rect">
                  <a:avLst/>
                </a:prstGeom>
                <a:ln w="38100" cap="sq">
                  <a:solidFill>
                    <a:srgbClr val="000000"/>
                  </a:solidFill>
                  <a:prstDash val="solid"/>
                  <a:miter lim="800000"/>
                </a:ln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D7FCBB41-F3E1-4E13-82AE-430B62F4EEFA}"/>
                    </a:ext>
                  </a:extLst>
                </p:cNvPr>
                <p:cNvSpPr txBox="1"/>
                <p:nvPr/>
              </p:nvSpPr>
              <p:spPr>
                <a:xfrm rot="16200000">
                  <a:off x="3829971" y="3157126"/>
                  <a:ext cx="1224000" cy="2030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ru-RU" sz="1100" b="1" dirty="0">
                      <a:latin typeface="Monotype Corsiva" panose="03010101010201010101" pitchFamily="66" charset="0"/>
                    </a:rPr>
                    <a:t>После  еды</a:t>
                  </a:r>
                </a:p>
              </p:txBody>
            </p:sp>
          </p:grpSp>
          <p:grpSp>
            <p:nvGrpSpPr>
              <p:cNvPr id="46" name="Группа 45">
                <a:extLst>
                  <a:ext uri="{FF2B5EF4-FFF2-40B4-BE49-F238E27FC236}">
                    <a16:creationId xmlns:a16="http://schemas.microsoft.com/office/drawing/2014/main" id="{47CFBA28-2917-4CEE-BDD5-C8341E7353F8}"/>
                  </a:ext>
                </a:extLst>
              </p:cNvPr>
              <p:cNvGrpSpPr/>
              <p:nvPr/>
            </p:nvGrpSpPr>
            <p:grpSpPr>
              <a:xfrm>
                <a:off x="5657808" y="2853425"/>
                <a:ext cx="887215" cy="940451"/>
                <a:chOff x="5657808" y="2853425"/>
                <a:chExt cx="887215" cy="940451"/>
              </a:xfrm>
            </p:grpSpPr>
            <p:pic>
              <p:nvPicPr>
                <p:cNvPr id="42" name="Рисунок 41">
                  <a:extLst>
                    <a:ext uri="{FF2B5EF4-FFF2-40B4-BE49-F238E27FC236}">
                      <a16:creationId xmlns:a16="http://schemas.microsoft.com/office/drawing/2014/main" id="{7971B350-9D2D-4544-B8D8-8DD27BF7ECD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BEBA8EAE-BF5A-486C-A8C5-ECC9F3942E4B}">
                      <a14:imgProps xmlns:a14="http://schemas.microsoft.com/office/drawing/2010/main">
                        <a14:imgLayer r:embed="rId6">
                          <a14:imgEffect>
                            <a14:saturation sat="0"/>
                          </a14:imgEffect>
                        </a14:imgLayer>
                      </a14:imgProps>
                    </a:ext>
                  </a:extLst>
                </a:blip>
                <a:stretch>
                  <a:fillRect/>
                </a:stretch>
              </p:blipFill>
              <p:spPr>
                <a:xfrm rot="16200000">
                  <a:off x="5664574" y="2872975"/>
                  <a:ext cx="900000" cy="860899"/>
                </a:xfrm>
                <a:prstGeom prst="rect">
                  <a:avLst/>
                </a:prstGeom>
                <a:ln w="38100" cap="sq">
                  <a:solidFill>
                    <a:srgbClr val="000000"/>
                  </a:solidFill>
                  <a:prstDash val="solid"/>
                  <a:miter lim="800000"/>
                </a:ln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p:spPr>
            </p:pic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65F32C6C-1ABF-450F-AE6B-CA6168784799}"/>
                    </a:ext>
                  </a:extLst>
                </p:cNvPr>
                <p:cNvSpPr txBox="1"/>
                <p:nvPr/>
              </p:nvSpPr>
              <p:spPr>
                <a:xfrm rot="16200000">
                  <a:off x="5338613" y="3213071"/>
                  <a:ext cx="90000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ru-RU" sz="1100" b="1" dirty="0">
                      <a:latin typeface="Monotype Corsiva" panose="03010101010201010101" pitchFamily="66" charset="0"/>
                    </a:rPr>
                    <a:t>После питья</a:t>
                  </a:r>
                </a:p>
              </p:txBody>
            </p:sp>
          </p:grpSp>
        </p:grp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7BBD232-77BB-44B3-8F6C-91C76F72E921}"/>
                </a:ext>
              </a:extLst>
            </p:cNvPr>
            <p:cNvSpPr txBox="1"/>
            <p:nvPr/>
          </p:nvSpPr>
          <p:spPr>
            <a:xfrm rot="16200000">
              <a:off x="-2459702" y="2138082"/>
              <a:ext cx="538235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/>
                <a:t>Отметь галочкой картинки, где надо говорить «</a:t>
              </a:r>
              <a:r>
                <a:rPr lang="ru-RU" sz="1400" dirty="0" err="1"/>
                <a:t>Бисмиллях</a:t>
              </a:r>
              <a:r>
                <a:rPr lang="ru-RU" sz="1400" dirty="0"/>
                <a:t>», плюсиком – где надо сказать «</a:t>
              </a:r>
              <a:r>
                <a:rPr lang="ru-RU" sz="1400" dirty="0" err="1"/>
                <a:t>Альхамду</a:t>
              </a:r>
              <a:r>
                <a:rPr lang="ru-RU" sz="1400" dirty="0"/>
                <a:t> </a:t>
              </a:r>
              <a:r>
                <a:rPr lang="ru-RU" sz="1400" dirty="0" err="1"/>
                <a:t>лиллях</a:t>
              </a:r>
              <a:r>
                <a:rPr lang="ru-RU" sz="1400" dirty="0"/>
                <a:t>»</a:t>
              </a:r>
            </a:p>
          </p:txBody>
        </p:sp>
      </p:grpSp>
      <p:graphicFrame>
        <p:nvGraphicFramePr>
          <p:cNvPr id="50" name="Таблица 31">
            <a:extLst>
              <a:ext uri="{FF2B5EF4-FFF2-40B4-BE49-F238E27FC236}">
                <a16:creationId xmlns:a16="http://schemas.microsoft.com/office/drawing/2014/main" id="{5AAAB84C-72D3-436B-B0BA-23214D10E2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8010083"/>
              </p:ext>
            </p:extLst>
          </p:nvPr>
        </p:nvGraphicFramePr>
        <p:xfrm>
          <a:off x="577556" y="5395654"/>
          <a:ext cx="6182955" cy="38613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6591">
                  <a:extLst>
                    <a:ext uri="{9D8B030D-6E8A-4147-A177-3AD203B41FA5}">
                      <a16:colId xmlns:a16="http://schemas.microsoft.com/office/drawing/2014/main" val="3252270926"/>
                    </a:ext>
                  </a:extLst>
                </a:gridCol>
                <a:gridCol w="1236591">
                  <a:extLst>
                    <a:ext uri="{9D8B030D-6E8A-4147-A177-3AD203B41FA5}">
                      <a16:colId xmlns:a16="http://schemas.microsoft.com/office/drawing/2014/main" val="2524269531"/>
                    </a:ext>
                  </a:extLst>
                </a:gridCol>
                <a:gridCol w="1236591">
                  <a:extLst>
                    <a:ext uri="{9D8B030D-6E8A-4147-A177-3AD203B41FA5}">
                      <a16:colId xmlns:a16="http://schemas.microsoft.com/office/drawing/2014/main" val="811053635"/>
                    </a:ext>
                  </a:extLst>
                </a:gridCol>
                <a:gridCol w="1236591">
                  <a:extLst>
                    <a:ext uri="{9D8B030D-6E8A-4147-A177-3AD203B41FA5}">
                      <a16:colId xmlns:a16="http://schemas.microsoft.com/office/drawing/2014/main" val="3846843602"/>
                    </a:ext>
                  </a:extLst>
                </a:gridCol>
                <a:gridCol w="1236591">
                  <a:extLst>
                    <a:ext uri="{9D8B030D-6E8A-4147-A177-3AD203B41FA5}">
                      <a16:colId xmlns:a16="http://schemas.microsoft.com/office/drawing/2014/main" val="342671060"/>
                    </a:ext>
                  </a:extLst>
                </a:gridCol>
              </a:tblGrid>
              <a:tr h="193069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474999"/>
                  </a:ext>
                </a:extLst>
              </a:tr>
              <a:tr h="193069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6956776"/>
                  </a:ext>
                </a:extLst>
              </a:tr>
            </a:tbl>
          </a:graphicData>
        </a:graphic>
      </p:graphicFrame>
      <p:grpSp>
        <p:nvGrpSpPr>
          <p:cNvPr id="63" name="Группа 62">
            <a:extLst>
              <a:ext uri="{FF2B5EF4-FFF2-40B4-BE49-F238E27FC236}">
                <a16:creationId xmlns:a16="http://schemas.microsoft.com/office/drawing/2014/main" id="{61E9D4AE-FD77-459D-B003-BB0BFBEAB846}"/>
              </a:ext>
            </a:extLst>
          </p:cNvPr>
          <p:cNvGrpSpPr/>
          <p:nvPr/>
        </p:nvGrpSpPr>
        <p:grpSpPr>
          <a:xfrm>
            <a:off x="0" y="4510346"/>
            <a:ext cx="6575158" cy="5382354"/>
            <a:chOff x="-30135" y="-291485"/>
            <a:chExt cx="6575158" cy="5382354"/>
          </a:xfrm>
        </p:grpSpPr>
        <p:pic>
          <p:nvPicPr>
            <p:cNvPr id="64" name="Рисунок 63">
              <a:extLst>
                <a:ext uri="{FF2B5EF4-FFF2-40B4-BE49-F238E27FC236}">
                  <a16:creationId xmlns:a16="http://schemas.microsoft.com/office/drawing/2014/main" id="{74A0524E-B55E-4BB0-8757-D0D042FA9B6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9" t="53818" r="85200" b="27015"/>
            <a:stretch/>
          </p:blipFill>
          <p:spPr>
            <a:xfrm rot="16200000">
              <a:off x="737578" y="2853671"/>
              <a:ext cx="810492" cy="810000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65" name="Рисунок 64">
              <a:extLst>
                <a:ext uri="{FF2B5EF4-FFF2-40B4-BE49-F238E27FC236}">
                  <a16:creationId xmlns:a16="http://schemas.microsoft.com/office/drawing/2014/main" id="{28384468-588B-44A0-9ED3-4D8E43C830B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42" t="78751" r="72968" b="1899"/>
            <a:stretch/>
          </p:blipFill>
          <p:spPr>
            <a:xfrm rot="16200000">
              <a:off x="1973722" y="2886634"/>
              <a:ext cx="810491" cy="810000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66" name="Рисунок 65">
              <a:extLst>
                <a:ext uri="{FF2B5EF4-FFF2-40B4-BE49-F238E27FC236}">
                  <a16:creationId xmlns:a16="http://schemas.microsoft.com/office/drawing/2014/main" id="{026952F7-3A54-46D8-A77C-F5F17E3B3A3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877" t="54888" r="60053" b="26760"/>
            <a:stretch/>
          </p:blipFill>
          <p:spPr>
            <a:xfrm rot="16200000">
              <a:off x="737579" y="867333"/>
              <a:ext cx="810491" cy="810000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67" name="Рисунок 66">
              <a:extLst>
                <a:ext uri="{FF2B5EF4-FFF2-40B4-BE49-F238E27FC236}">
                  <a16:creationId xmlns:a16="http://schemas.microsoft.com/office/drawing/2014/main" id="{1C6C7743-ACA0-4417-B35B-D73F7BC34FB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94" t="54633" r="72957" b="27423"/>
            <a:stretch/>
          </p:blipFill>
          <p:spPr>
            <a:xfrm rot="16200000">
              <a:off x="1973967" y="870430"/>
              <a:ext cx="810000" cy="819702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68" name="Рисунок 67">
              <a:extLst>
                <a:ext uri="{FF2B5EF4-FFF2-40B4-BE49-F238E27FC236}">
                  <a16:creationId xmlns:a16="http://schemas.microsoft.com/office/drawing/2014/main" id="{58D0E38D-2A0D-434D-A7AF-B7C568A8454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83" t="79300" r="85120" b="1212"/>
            <a:stretch/>
          </p:blipFill>
          <p:spPr>
            <a:xfrm rot="16200000">
              <a:off x="3264034" y="875282"/>
              <a:ext cx="810000" cy="810000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69" name="Рисунок 68">
              <a:extLst>
                <a:ext uri="{FF2B5EF4-FFF2-40B4-BE49-F238E27FC236}">
                  <a16:creationId xmlns:a16="http://schemas.microsoft.com/office/drawing/2014/main" id="{9511D436-9095-49F0-B1E1-9315A63F2FB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948" t="77171" r="60057" b="3300"/>
            <a:stretch/>
          </p:blipFill>
          <p:spPr>
            <a:xfrm rot="16200000">
              <a:off x="3263638" y="2886784"/>
              <a:ext cx="810793" cy="810000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grpSp>
          <p:nvGrpSpPr>
            <p:cNvPr id="70" name="Группа 69">
              <a:extLst>
                <a:ext uri="{FF2B5EF4-FFF2-40B4-BE49-F238E27FC236}">
                  <a16:creationId xmlns:a16="http://schemas.microsoft.com/office/drawing/2014/main" id="{EC71A37D-C521-41E5-B9DE-FBE2503F8F32}"/>
                </a:ext>
              </a:extLst>
            </p:cNvPr>
            <p:cNvGrpSpPr/>
            <p:nvPr/>
          </p:nvGrpSpPr>
          <p:grpSpPr>
            <a:xfrm>
              <a:off x="4340426" y="752131"/>
              <a:ext cx="2204597" cy="3118540"/>
              <a:chOff x="4340426" y="752131"/>
              <a:chExt cx="2204597" cy="3118540"/>
            </a:xfrm>
          </p:grpSpPr>
          <p:grpSp>
            <p:nvGrpSpPr>
              <p:cNvPr id="72" name="Группа 71">
                <a:extLst>
                  <a:ext uri="{FF2B5EF4-FFF2-40B4-BE49-F238E27FC236}">
                    <a16:creationId xmlns:a16="http://schemas.microsoft.com/office/drawing/2014/main" id="{770A19C3-858E-4508-813B-6D1E65D356C4}"/>
                  </a:ext>
                </a:extLst>
              </p:cNvPr>
              <p:cNvGrpSpPr/>
              <p:nvPr/>
            </p:nvGrpSpPr>
            <p:grpSpPr>
              <a:xfrm>
                <a:off x="4340426" y="752131"/>
                <a:ext cx="916817" cy="1056300"/>
                <a:chOff x="4340426" y="752131"/>
                <a:chExt cx="916817" cy="1056300"/>
              </a:xfrm>
            </p:grpSpPr>
            <p:pic>
              <p:nvPicPr>
                <p:cNvPr id="79" name="Picture 8" descr="Черный И Белый Маленький Мальчик Чихает Чтобы Получить Локоть — стоковая  векторная графика и другие изображения на тему Кашель или чихание в локоть">
                  <a:extLst>
                    <a:ext uri="{FF2B5EF4-FFF2-40B4-BE49-F238E27FC236}">
                      <a16:creationId xmlns:a16="http://schemas.microsoft.com/office/drawing/2014/main" id="{730E2387-F3F0-45C4-B099-3D044F972C9C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53238" b="41089"/>
                <a:stretch/>
              </p:blipFill>
              <p:spPr bwMode="auto">
                <a:xfrm rot="16200000">
                  <a:off x="4343670" y="856515"/>
                  <a:ext cx="910329" cy="916817"/>
                </a:xfrm>
                <a:prstGeom prst="rect">
                  <a:avLst/>
                </a:prstGeom>
                <a:ln w="38100" cap="sq">
                  <a:solidFill>
                    <a:srgbClr val="000000"/>
                  </a:solidFill>
                  <a:prstDash val="solid"/>
                  <a:miter lim="800000"/>
                </a:ln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80" name="TextBox 79">
                  <a:extLst>
                    <a:ext uri="{FF2B5EF4-FFF2-40B4-BE49-F238E27FC236}">
                      <a16:creationId xmlns:a16="http://schemas.microsoft.com/office/drawing/2014/main" id="{21C8D45D-5EDC-4EDB-AAEE-6D5F6E2C460C}"/>
                    </a:ext>
                  </a:extLst>
                </p:cNvPr>
                <p:cNvSpPr txBox="1"/>
                <p:nvPr/>
              </p:nvSpPr>
              <p:spPr>
                <a:xfrm rot="16200000">
                  <a:off x="3943081" y="1149476"/>
                  <a:ext cx="105630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ru-RU" sz="1100" b="1" dirty="0">
                      <a:latin typeface="Monotype Corsiva" panose="03010101010201010101" pitchFamily="66" charset="0"/>
                    </a:rPr>
                    <a:t>Когда чихнул</a:t>
                  </a:r>
                </a:p>
              </p:txBody>
            </p:sp>
          </p:grpSp>
          <p:grpSp>
            <p:nvGrpSpPr>
              <p:cNvPr id="73" name="Группа 72">
                <a:extLst>
                  <a:ext uri="{FF2B5EF4-FFF2-40B4-BE49-F238E27FC236}">
                    <a16:creationId xmlns:a16="http://schemas.microsoft.com/office/drawing/2014/main" id="{F5905094-C148-4FFF-BD3F-7EF493FEA16D}"/>
                  </a:ext>
                </a:extLst>
              </p:cNvPr>
              <p:cNvGrpSpPr/>
              <p:nvPr/>
            </p:nvGrpSpPr>
            <p:grpSpPr>
              <a:xfrm>
                <a:off x="4340426" y="2646671"/>
                <a:ext cx="900000" cy="1224000"/>
                <a:chOff x="4340426" y="2646671"/>
                <a:chExt cx="900000" cy="1224000"/>
              </a:xfrm>
            </p:grpSpPr>
            <p:pic>
              <p:nvPicPr>
                <p:cNvPr id="77" name="Picture 2" descr="Пустая Тарелка С Крошками После Еды На Белом Фоне — стоковые фотографии и  другие картинки Тарелки - Тарелки, Завершение, Старый - iStock">
                  <a:extLst>
                    <a:ext uri="{FF2B5EF4-FFF2-40B4-BE49-F238E27FC236}">
                      <a16:creationId xmlns:a16="http://schemas.microsoft.com/office/drawing/2014/main" id="{E3EA6407-F9A3-4933-9BCA-BD1C66784C5E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1550" t="6972" r="22869" b="7561"/>
                <a:stretch/>
              </p:blipFill>
              <p:spPr bwMode="auto">
                <a:xfrm rot="16200000">
                  <a:off x="4367106" y="2808671"/>
                  <a:ext cx="846639" cy="900000"/>
                </a:xfrm>
                <a:prstGeom prst="rect">
                  <a:avLst/>
                </a:prstGeom>
                <a:ln w="38100" cap="sq">
                  <a:solidFill>
                    <a:srgbClr val="000000"/>
                  </a:solidFill>
                  <a:prstDash val="solid"/>
                  <a:miter lim="800000"/>
                </a:ln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8" name="TextBox 77">
                  <a:extLst>
                    <a:ext uri="{FF2B5EF4-FFF2-40B4-BE49-F238E27FC236}">
                      <a16:creationId xmlns:a16="http://schemas.microsoft.com/office/drawing/2014/main" id="{F3E8C3DB-F5E8-4982-BFE7-06142CAB6631}"/>
                    </a:ext>
                  </a:extLst>
                </p:cNvPr>
                <p:cNvSpPr txBox="1"/>
                <p:nvPr/>
              </p:nvSpPr>
              <p:spPr>
                <a:xfrm rot="16200000">
                  <a:off x="3829971" y="3157126"/>
                  <a:ext cx="1224000" cy="2030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ru-RU" sz="1100" b="1" dirty="0">
                      <a:latin typeface="Monotype Corsiva" panose="03010101010201010101" pitchFamily="66" charset="0"/>
                    </a:rPr>
                    <a:t>После  еды</a:t>
                  </a:r>
                </a:p>
              </p:txBody>
            </p:sp>
          </p:grpSp>
          <p:grpSp>
            <p:nvGrpSpPr>
              <p:cNvPr id="74" name="Группа 73">
                <a:extLst>
                  <a:ext uri="{FF2B5EF4-FFF2-40B4-BE49-F238E27FC236}">
                    <a16:creationId xmlns:a16="http://schemas.microsoft.com/office/drawing/2014/main" id="{1A4FF7FD-F06B-43C4-B096-3B680FFA998E}"/>
                  </a:ext>
                </a:extLst>
              </p:cNvPr>
              <p:cNvGrpSpPr/>
              <p:nvPr/>
            </p:nvGrpSpPr>
            <p:grpSpPr>
              <a:xfrm>
                <a:off x="5657808" y="2853425"/>
                <a:ext cx="887215" cy="940451"/>
                <a:chOff x="5657808" y="2853425"/>
                <a:chExt cx="887215" cy="940451"/>
              </a:xfrm>
            </p:grpSpPr>
            <p:pic>
              <p:nvPicPr>
                <p:cNvPr id="75" name="Рисунок 74">
                  <a:extLst>
                    <a:ext uri="{FF2B5EF4-FFF2-40B4-BE49-F238E27FC236}">
                      <a16:creationId xmlns:a16="http://schemas.microsoft.com/office/drawing/2014/main" id="{9E8D8818-D413-442C-86DD-E830B37BEED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BEBA8EAE-BF5A-486C-A8C5-ECC9F3942E4B}">
                      <a14:imgProps xmlns:a14="http://schemas.microsoft.com/office/drawing/2010/main">
                        <a14:imgLayer r:embed="rId6">
                          <a14:imgEffect>
                            <a14:saturation sat="0"/>
                          </a14:imgEffect>
                        </a14:imgLayer>
                      </a14:imgProps>
                    </a:ext>
                  </a:extLst>
                </a:blip>
                <a:stretch>
                  <a:fillRect/>
                </a:stretch>
              </p:blipFill>
              <p:spPr>
                <a:xfrm rot="16200000">
                  <a:off x="5664574" y="2872975"/>
                  <a:ext cx="900000" cy="860899"/>
                </a:xfrm>
                <a:prstGeom prst="rect">
                  <a:avLst/>
                </a:prstGeom>
                <a:ln w="38100" cap="sq">
                  <a:solidFill>
                    <a:srgbClr val="000000"/>
                  </a:solidFill>
                  <a:prstDash val="solid"/>
                  <a:miter lim="800000"/>
                </a:ln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p:spPr>
            </p:pic>
            <p:sp>
              <p:nvSpPr>
                <p:cNvPr id="76" name="TextBox 75">
                  <a:extLst>
                    <a:ext uri="{FF2B5EF4-FFF2-40B4-BE49-F238E27FC236}">
                      <a16:creationId xmlns:a16="http://schemas.microsoft.com/office/drawing/2014/main" id="{B7C14FD9-906F-4BEA-8768-E866ECC86224}"/>
                    </a:ext>
                  </a:extLst>
                </p:cNvPr>
                <p:cNvSpPr txBox="1"/>
                <p:nvPr/>
              </p:nvSpPr>
              <p:spPr>
                <a:xfrm rot="16200000">
                  <a:off x="5338613" y="3213071"/>
                  <a:ext cx="90000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ru-RU" sz="1100" b="1" dirty="0">
                      <a:latin typeface="Monotype Corsiva" panose="03010101010201010101" pitchFamily="66" charset="0"/>
                    </a:rPr>
                    <a:t>После питья</a:t>
                  </a:r>
                </a:p>
              </p:txBody>
            </p:sp>
          </p:grpSp>
        </p:grp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C1674418-847F-4096-8A60-BBFD91347970}"/>
                </a:ext>
              </a:extLst>
            </p:cNvPr>
            <p:cNvSpPr txBox="1"/>
            <p:nvPr/>
          </p:nvSpPr>
          <p:spPr>
            <a:xfrm rot="16200000">
              <a:off x="-2459702" y="2138082"/>
              <a:ext cx="538235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/>
                <a:t>Отметь галочкой картинки, где надо говорить «</a:t>
              </a:r>
              <a:r>
                <a:rPr lang="ru-RU" sz="1400" dirty="0" err="1"/>
                <a:t>Бисмиллях</a:t>
              </a:r>
              <a:r>
                <a:rPr lang="ru-RU" sz="1400" dirty="0"/>
                <a:t>», плюсиком – где надо сказать «</a:t>
              </a:r>
              <a:r>
                <a:rPr lang="ru-RU" sz="1400" dirty="0" err="1"/>
                <a:t>Альхамду</a:t>
              </a:r>
              <a:r>
                <a:rPr lang="ru-RU" sz="1400" dirty="0"/>
                <a:t> </a:t>
              </a:r>
              <a:r>
                <a:rPr lang="ru-RU" sz="1400" dirty="0" err="1"/>
                <a:t>лиллях</a:t>
              </a:r>
              <a:r>
                <a:rPr lang="ru-RU" sz="1400" dirty="0"/>
                <a:t>»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90427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58</Words>
  <Application>Microsoft Office PowerPoint</Application>
  <PresentationFormat>Лист A4 (210x297 мм)</PresentationFormat>
  <Paragraphs>12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Monotype Corsiva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Klara</dc:creator>
  <cp:lastModifiedBy>Klara</cp:lastModifiedBy>
  <cp:revision>8</cp:revision>
  <dcterms:created xsi:type="dcterms:W3CDTF">2026-03-11T05:00:53Z</dcterms:created>
  <dcterms:modified xsi:type="dcterms:W3CDTF">2026-03-11T06:05:58Z</dcterms:modified>
</cp:coreProperties>
</file>