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02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4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75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51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59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09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59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6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67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88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0CAC4-FDE4-422D-89B5-B7FA2FA3DCE1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F3457-CD33-4600-8438-80FED77E1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4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39F0FA6-EED6-4FAC-8C76-D8D1B109B5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3" y="1502229"/>
            <a:ext cx="6740434" cy="664899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7570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0CB0156-DA42-4BEA-875C-B6E7E284E9D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32" y="1634032"/>
            <a:ext cx="6637937" cy="663793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6695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A1B9BCE-6C06-4A5D-B4DB-02794B27D5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32" y="1634032"/>
            <a:ext cx="6637937" cy="66379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6720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9BBF92-7130-40F7-9E9B-D74998BAD5A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96" y="1685396"/>
            <a:ext cx="6535208" cy="653520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5837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9F33DDE-0CB9-44FF-A6B9-0A32A8B77F3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651000"/>
            <a:ext cx="6604000" cy="6604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23956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6B84A7D-CD22-4C05-895F-A0914188CCD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78" y="1711078"/>
            <a:ext cx="6483844" cy="64838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3793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Лист A4 (210x297 мм)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Klara</dc:creator>
  <cp:lastModifiedBy>Klara</cp:lastModifiedBy>
  <cp:revision>1</cp:revision>
  <dcterms:created xsi:type="dcterms:W3CDTF">2025-07-30T17:17:02Z</dcterms:created>
  <dcterms:modified xsi:type="dcterms:W3CDTF">2025-07-30T17:22:07Z</dcterms:modified>
</cp:coreProperties>
</file>