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4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7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55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47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1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11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05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68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39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2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89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17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ED49A-1492-4140-A6F5-C2D2A47949E6}" type="datetimeFigureOut">
              <a:rPr lang="ru-RU" smtClean="0"/>
              <a:t>12.06.2025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BB786-5941-4D1F-9103-3559A417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21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A9E160C-83A3-4C52-B9DE-7E6EAEE55C43}"/>
              </a:ext>
            </a:extLst>
          </p:cNvPr>
          <p:cNvPicPr/>
          <p:nvPr/>
        </p:nvPicPr>
        <p:blipFill>
          <a:blip r:embed="rId2"/>
          <a:srcRect b="5917"/>
          <a:stretch>
            <a:fillRect/>
          </a:stretch>
        </p:blipFill>
        <p:spPr bwMode="auto">
          <a:xfrm>
            <a:off x="1651649" y="258620"/>
            <a:ext cx="6602701" cy="6478992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Лента: наклоненная вниз 3">
            <a:extLst>
              <a:ext uri="{FF2B5EF4-FFF2-40B4-BE49-F238E27FC236}">
                <a16:creationId xmlns:a16="http://schemas.microsoft.com/office/drawing/2014/main" id="{6BBCA825-22E4-405D-8E74-B83C94FFC917}"/>
              </a:ext>
            </a:extLst>
          </p:cNvPr>
          <p:cNvSpPr/>
          <p:nvPr/>
        </p:nvSpPr>
        <p:spPr>
          <a:xfrm>
            <a:off x="1651650" y="258720"/>
            <a:ext cx="6522532" cy="1025235"/>
          </a:xfrm>
          <a:prstGeom prst="ribbon">
            <a:avLst>
              <a:gd name="adj1" fmla="val 16667"/>
              <a:gd name="adj2" fmla="val 67276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B3A5191-2B96-4E80-8203-86EA2F918E4F}"/>
              </a:ext>
            </a:extLst>
          </p:cNvPr>
          <p:cNvSpPr/>
          <p:nvPr/>
        </p:nvSpPr>
        <p:spPr>
          <a:xfrm>
            <a:off x="2655824" y="503589"/>
            <a:ext cx="45141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Адабы</a:t>
            </a:r>
            <a:r>
              <a:rPr lang="ru-RU" sz="36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приема пищи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9B712D0-182E-4C39-ABDB-050EB7D52468}"/>
              </a:ext>
            </a:extLst>
          </p:cNvPr>
          <p:cNvSpPr/>
          <p:nvPr/>
        </p:nvSpPr>
        <p:spPr>
          <a:xfrm>
            <a:off x="1810327" y="3057236"/>
            <a:ext cx="1746402" cy="5786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B72E4A-3AF7-4BF5-AB99-BD4BDF769270}"/>
              </a:ext>
            </a:extLst>
          </p:cNvPr>
          <p:cNvSpPr txBox="1"/>
          <p:nvPr/>
        </p:nvSpPr>
        <p:spPr>
          <a:xfrm>
            <a:off x="1750999" y="3059960"/>
            <a:ext cx="183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Перед едой скажите «</a:t>
            </a:r>
            <a:r>
              <a:rPr lang="ru-RU" sz="1200" i="1" dirty="0" err="1">
                <a:solidFill>
                  <a:schemeClr val="bg1"/>
                </a:solidFill>
              </a:rPr>
              <a:t>Бисмиллях</a:t>
            </a:r>
            <a:r>
              <a:rPr lang="ru-RU" sz="1200" i="1" dirty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76326A4-613E-4026-91F8-F7F06402871D}"/>
              </a:ext>
            </a:extLst>
          </p:cNvPr>
          <p:cNvSpPr/>
          <p:nvPr/>
        </p:nvSpPr>
        <p:spPr>
          <a:xfrm>
            <a:off x="5204522" y="3053976"/>
            <a:ext cx="1359975" cy="581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0F427FB-1485-44FA-8CFE-16905820F4B4}"/>
              </a:ext>
            </a:extLst>
          </p:cNvPr>
          <p:cNvSpPr/>
          <p:nvPr/>
        </p:nvSpPr>
        <p:spPr>
          <a:xfrm>
            <a:off x="3613292" y="3043463"/>
            <a:ext cx="1556977" cy="581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1EC208C-E0DC-4A09-BFDB-E189D925E37F}"/>
              </a:ext>
            </a:extLst>
          </p:cNvPr>
          <p:cNvSpPr/>
          <p:nvPr/>
        </p:nvSpPr>
        <p:spPr>
          <a:xfrm>
            <a:off x="6625550" y="3057235"/>
            <a:ext cx="1611421" cy="581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F22A5-C3F5-4079-BA5F-7EE28AA565B7}"/>
              </a:ext>
            </a:extLst>
          </p:cNvPr>
          <p:cNvSpPr txBox="1"/>
          <p:nvPr/>
        </p:nvSpPr>
        <p:spPr>
          <a:xfrm>
            <a:off x="3634443" y="3115608"/>
            <a:ext cx="1556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Ешьте и пейте правой рукой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B06019-B8A8-48EA-A714-FF6E1ADD5F50}"/>
              </a:ext>
            </a:extLst>
          </p:cNvPr>
          <p:cNvSpPr txBox="1"/>
          <p:nvPr/>
        </p:nvSpPr>
        <p:spPr>
          <a:xfrm>
            <a:off x="5094075" y="3114091"/>
            <a:ext cx="1556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Не тратьте еду </a:t>
            </a:r>
          </a:p>
          <a:p>
            <a:pPr algn="ctr"/>
            <a:r>
              <a:rPr lang="ru-RU" sz="1200" i="1" dirty="0">
                <a:solidFill>
                  <a:schemeClr val="bg1"/>
                </a:solidFill>
              </a:rPr>
              <a:t>зря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05D2D8-A035-4C9A-880B-A516A1A6ECBC}"/>
              </a:ext>
            </a:extLst>
          </p:cNvPr>
          <p:cNvSpPr txBox="1"/>
          <p:nvPr/>
        </p:nvSpPr>
        <p:spPr>
          <a:xfrm>
            <a:off x="6616129" y="3078582"/>
            <a:ext cx="1586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После еды скажите «</a:t>
            </a:r>
            <a:r>
              <a:rPr lang="ru-RU" sz="1200" i="1" dirty="0" err="1">
                <a:solidFill>
                  <a:schemeClr val="bg1"/>
                </a:solidFill>
              </a:rPr>
              <a:t>Альхамду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  <a:r>
              <a:rPr lang="ru-RU" sz="1200" i="1" dirty="0" err="1">
                <a:solidFill>
                  <a:schemeClr val="bg1"/>
                </a:solidFill>
              </a:rPr>
              <a:t>лиллях</a:t>
            </a:r>
            <a:r>
              <a:rPr lang="ru-RU" sz="1200" i="1" dirty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D9E68231-EAA3-4046-B98E-3F1157A4304F}"/>
              </a:ext>
            </a:extLst>
          </p:cNvPr>
          <p:cNvSpPr/>
          <p:nvPr/>
        </p:nvSpPr>
        <p:spPr>
          <a:xfrm>
            <a:off x="1999752" y="5718543"/>
            <a:ext cx="1556977" cy="581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665756E4-8C88-460B-BCAB-5BF454A13CC2}"/>
              </a:ext>
            </a:extLst>
          </p:cNvPr>
          <p:cNvSpPr/>
          <p:nvPr/>
        </p:nvSpPr>
        <p:spPr>
          <a:xfrm>
            <a:off x="4045361" y="5718542"/>
            <a:ext cx="2144017" cy="581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8DDA65FE-FB19-4249-9746-BB12DDBA645B}"/>
              </a:ext>
            </a:extLst>
          </p:cNvPr>
          <p:cNvSpPr/>
          <p:nvPr/>
        </p:nvSpPr>
        <p:spPr>
          <a:xfrm>
            <a:off x="6300132" y="5711827"/>
            <a:ext cx="1739752" cy="58189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7DB239-7184-4B4E-A420-7FAC2045E451}"/>
              </a:ext>
            </a:extLst>
          </p:cNvPr>
          <p:cNvSpPr txBox="1"/>
          <p:nvPr/>
        </p:nvSpPr>
        <p:spPr>
          <a:xfrm>
            <a:off x="1859222" y="5773961"/>
            <a:ext cx="183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Во время еды и питья </a:t>
            </a:r>
          </a:p>
          <a:p>
            <a:pPr algn="ctr"/>
            <a:r>
              <a:rPr lang="ru-RU" sz="1200" i="1" dirty="0">
                <a:solidFill>
                  <a:schemeClr val="bg1"/>
                </a:solidFill>
              </a:rPr>
              <a:t>сидите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227EC1-181A-4919-B994-149D374E02EE}"/>
              </a:ext>
            </a:extLst>
          </p:cNvPr>
          <p:cNvSpPr txBox="1"/>
          <p:nvPr/>
        </p:nvSpPr>
        <p:spPr>
          <a:xfrm>
            <a:off x="4196138" y="5686321"/>
            <a:ext cx="1838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Не дуйте на горячую еду и напиток. Подождите, пока он остынет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D4C038-97B9-4F07-B0DC-6BF12B89DF70}"/>
              </a:ext>
            </a:extLst>
          </p:cNvPr>
          <p:cNvSpPr txBox="1"/>
          <p:nvPr/>
        </p:nvSpPr>
        <p:spPr>
          <a:xfrm>
            <a:off x="6188480" y="5724523"/>
            <a:ext cx="183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i="1" dirty="0">
                <a:solidFill>
                  <a:schemeClr val="bg1"/>
                </a:solidFill>
              </a:rPr>
              <a:t>Убедитесь, что все продукты халяльные</a:t>
            </a:r>
          </a:p>
        </p:txBody>
      </p:sp>
    </p:spTree>
    <p:extLst>
      <p:ext uri="{BB962C8B-B14F-4D97-AF65-F5344CB8AC3E}">
        <p14:creationId xmlns:p14="http://schemas.microsoft.com/office/powerpoint/2010/main" val="121820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50</Words>
  <Application>Microsoft Office PowerPoint</Application>
  <PresentationFormat>Лист A4 (210x297 мм)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Klara</dc:creator>
  <cp:lastModifiedBy>Klara</cp:lastModifiedBy>
  <cp:revision>4</cp:revision>
  <dcterms:created xsi:type="dcterms:W3CDTF">2025-06-12T12:34:33Z</dcterms:created>
  <dcterms:modified xsi:type="dcterms:W3CDTF">2025-06-12T13:34:39Z</dcterms:modified>
</cp:coreProperties>
</file>