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1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7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0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109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812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72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52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55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958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65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5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92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E34A7-9D71-4396-A125-19D47FF3FB04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3C1DC-9656-47AC-B1AE-CDBA376DD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50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5BE44B-718F-42FF-A3A0-9FD2ADAF3A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25" t="49077" r="48051" b="2188"/>
          <a:stretch/>
        </p:blipFill>
        <p:spPr>
          <a:xfrm>
            <a:off x="327990" y="1274532"/>
            <a:ext cx="6370983" cy="6368659"/>
          </a:xfrm>
          <a:prstGeom prst="rect">
            <a:avLst/>
          </a:prstGeom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E9A298D-B9CF-451A-B455-463B074BCECB}"/>
              </a:ext>
            </a:extLst>
          </p:cNvPr>
          <p:cNvGrpSpPr/>
          <p:nvPr/>
        </p:nvGrpSpPr>
        <p:grpSpPr>
          <a:xfrm>
            <a:off x="1288460" y="4158576"/>
            <a:ext cx="4281079" cy="1439330"/>
            <a:chOff x="1333499" y="4215634"/>
            <a:chExt cx="4281079" cy="1439330"/>
          </a:xfrm>
        </p:grpSpPr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3748C28F-D44D-4688-8EB3-D3F9F7C21C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EE00A71-7383-4CC1-BC16-E0163504F354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2BDF062-543A-4EEC-A30D-1846BA21B9A1}"/>
              </a:ext>
            </a:extLst>
          </p:cNvPr>
          <p:cNvGrpSpPr/>
          <p:nvPr/>
        </p:nvGrpSpPr>
        <p:grpSpPr>
          <a:xfrm>
            <a:off x="1419209" y="2716554"/>
            <a:ext cx="3971108" cy="1439330"/>
            <a:chOff x="1643471" y="850611"/>
            <a:chExt cx="3971108" cy="1439330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61A73744-4518-4963-9FBE-3162FBD6E1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7D7CF4-12A5-4496-BE9C-1BCA4A1F0FBB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5754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F87E6B3B-B60C-4EDF-971D-AE88E8FA9296}"/>
              </a:ext>
            </a:extLst>
          </p:cNvPr>
          <p:cNvGrpSpPr/>
          <p:nvPr/>
        </p:nvGrpSpPr>
        <p:grpSpPr>
          <a:xfrm>
            <a:off x="18637" y="41626"/>
            <a:ext cx="3971108" cy="1439330"/>
            <a:chOff x="1643471" y="850611"/>
            <a:chExt cx="3971108" cy="143933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59948FC-85BB-4B8B-BC6B-3888722334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7B8FCC-69D9-4001-B0E1-CD88707F6FF7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8854B11-F234-4175-8125-4A8A8688F163}"/>
              </a:ext>
            </a:extLst>
          </p:cNvPr>
          <p:cNvGrpSpPr/>
          <p:nvPr/>
        </p:nvGrpSpPr>
        <p:grpSpPr>
          <a:xfrm>
            <a:off x="0" y="1445733"/>
            <a:ext cx="3971108" cy="1439330"/>
            <a:chOff x="1643471" y="850611"/>
            <a:chExt cx="3971108" cy="1439330"/>
          </a:xfrm>
        </p:grpSpPr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06B43011-2AFC-4E62-8114-B7C0E9216F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9AFE47-0AC2-4D24-A948-E73A020809ED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467F386-1FB1-4975-85E7-1E1DDC5168C8}"/>
              </a:ext>
            </a:extLst>
          </p:cNvPr>
          <p:cNvGrpSpPr/>
          <p:nvPr/>
        </p:nvGrpSpPr>
        <p:grpSpPr>
          <a:xfrm>
            <a:off x="18637" y="4271983"/>
            <a:ext cx="3971108" cy="1439330"/>
            <a:chOff x="1643471" y="850611"/>
            <a:chExt cx="3971108" cy="1439330"/>
          </a:xfrm>
        </p:grpSpPr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20E82F7F-C12F-461D-B6DB-B13E99FB9B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F1EA43-8822-4BB1-8A26-8F1E71123515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C5384D51-DE41-46C6-9B88-44C72B1C8FF3}"/>
              </a:ext>
            </a:extLst>
          </p:cNvPr>
          <p:cNvGrpSpPr/>
          <p:nvPr/>
        </p:nvGrpSpPr>
        <p:grpSpPr>
          <a:xfrm>
            <a:off x="18637" y="5676090"/>
            <a:ext cx="3971108" cy="1439330"/>
            <a:chOff x="1643471" y="850611"/>
            <a:chExt cx="3971108" cy="1439330"/>
          </a:xfrm>
        </p:grpSpPr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352ACA09-0A38-4F07-BF1B-F5D7690558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9669EA-DF7B-4EA5-BFA1-CB8C07DE24BA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B704E3B4-7D4B-46C6-A7AC-49E976C88332}"/>
              </a:ext>
            </a:extLst>
          </p:cNvPr>
          <p:cNvGrpSpPr/>
          <p:nvPr/>
        </p:nvGrpSpPr>
        <p:grpSpPr>
          <a:xfrm>
            <a:off x="-1" y="2867876"/>
            <a:ext cx="3971108" cy="1439330"/>
            <a:chOff x="1643471" y="850611"/>
            <a:chExt cx="3971108" cy="1439330"/>
          </a:xfrm>
        </p:grpSpPr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AD1F17BA-4571-45A8-B104-DDF2F8E3A1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EB4A9F5-5622-46D2-8099-2DA3D603D4B7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C22FAC2C-144B-4E56-8CD1-8025C48C9CFE}"/>
              </a:ext>
            </a:extLst>
          </p:cNvPr>
          <p:cNvGrpSpPr/>
          <p:nvPr/>
        </p:nvGrpSpPr>
        <p:grpSpPr>
          <a:xfrm>
            <a:off x="18637" y="7087664"/>
            <a:ext cx="3971108" cy="1439330"/>
            <a:chOff x="1643471" y="850611"/>
            <a:chExt cx="3971108" cy="1439330"/>
          </a:xfrm>
        </p:grpSpPr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B1AD4069-2C81-4AEA-A20D-DD95166715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5C12B37-9D6A-4A02-BE4D-CAF446816C9A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A9F31A06-98B8-40CF-A6B0-A7B750A78AC8}"/>
              </a:ext>
            </a:extLst>
          </p:cNvPr>
          <p:cNvGrpSpPr/>
          <p:nvPr/>
        </p:nvGrpSpPr>
        <p:grpSpPr>
          <a:xfrm>
            <a:off x="18637" y="8491771"/>
            <a:ext cx="3971108" cy="1439330"/>
            <a:chOff x="1643471" y="850611"/>
            <a:chExt cx="3971108" cy="1439330"/>
          </a:xfrm>
        </p:grpSpPr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98C6B0C7-43A1-44E5-AE7B-01AECDFCBA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A94322B-F688-4161-A883-17277C416696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3CD71684-0006-482F-9F7F-90FB16CECBAC}"/>
              </a:ext>
            </a:extLst>
          </p:cNvPr>
          <p:cNvGrpSpPr/>
          <p:nvPr/>
        </p:nvGrpSpPr>
        <p:grpSpPr>
          <a:xfrm rot="5400000">
            <a:off x="2705217" y="1265889"/>
            <a:ext cx="3971108" cy="1439330"/>
            <a:chOff x="1643471" y="850611"/>
            <a:chExt cx="3971108" cy="1439330"/>
          </a:xfrm>
        </p:grpSpPr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A8588566-9168-4A9A-A41F-CA95E942B1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431B2C-7C55-497E-846A-926E54FD241D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BE6F0386-19E8-41C0-9A19-AB0746DC63E6}"/>
              </a:ext>
            </a:extLst>
          </p:cNvPr>
          <p:cNvGrpSpPr/>
          <p:nvPr/>
        </p:nvGrpSpPr>
        <p:grpSpPr>
          <a:xfrm rot="5400000">
            <a:off x="2706422" y="5162875"/>
            <a:ext cx="3971108" cy="1439330"/>
            <a:chOff x="1643471" y="850611"/>
            <a:chExt cx="3971108" cy="1439330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9122C366-824A-4293-AE58-6A750DD8CE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5B184A2-12DB-4EE4-B446-5248C86CBFC0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6C4149CE-4513-49FD-964C-BD6B03D671FA}"/>
              </a:ext>
            </a:extLst>
          </p:cNvPr>
          <p:cNvGrpSpPr/>
          <p:nvPr/>
        </p:nvGrpSpPr>
        <p:grpSpPr>
          <a:xfrm rot="5400000">
            <a:off x="4112999" y="1255282"/>
            <a:ext cx="3971108" cy="1439330"/>
            <a:chOff x="1643471" y="850611"/>
            <a:chExt cx="3971108" cy="1439330"/>
          </a:xfrm>
        </p:grpSpPr>
        <p:pic>
          <p:nvPicPr>
            <p:cNvPr id="39" name="Picture 4">
              <a:extLst>
                <a:ext uri="{FF2B5EF4-FFF2-40B4-BE49-F238E27FC236}">
                  <a16:creationId xmlns:a16="http://schemas.microsoft.com/office/drawing/2014/main" id="{5A09CE4D-FA13-41FC-B0C5-CCE3F88659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5C7E79A-8192-4CAC-950E-DE23D6092038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CBC5D7C9-669E-4880-B083-F827928063F5}"/>
              </a:ext>
            </a:extLst>
          </p:cNvPr>
          <p:cNvGrpSpPr/>
          <p:nvPr/>
        </p:nvGrpSpPr>
        <p:grpSpPr>
          <a:xfrm rot="5400000">
            <a:off x="4152781" y="5166051"/>
            <a:ext cx="3971108" cy="1439330"/>
            <a:chOff x="1643471" y="850611"/>
            <a:chExt cx="3971108" cy="1439330"/>
          </a:xfrm>
        </p:grpSpPr>
        <p:pic>
          <p:nvPicPr>
            <p:cNvPr id="42" name="Picture 4">
              <a:extLst>
                <a:ext uri="{FF2B5EF4-FFF2-40B4-BE49-F238E27FC236}">
                  <a16:creationId xmlns:a16="http://schemas.microsoft.com/office/drawing/2014/main" id="{E7C43FA7-A45B-4BB1-A898-C9A8DBF2BA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F0F8952-1C33-4906-8797-1D45E76713ED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i="1" dirty="0" err="1"/>
                <a:t>Аллахумма</a:t>
              </a:r>
              <a:r>
                <a:rPr lang="ru-RU" sz="1400" i="1" dirty="0"/>
                <a:t>, </a:t>
              </a:r>
              <a:r>
                <a:rPr lang="ru-RU" sz="1400" i="1" dirty="0" err="1"/>
                <a:t>барик</a:t>
              </a:r>
              <a:r>
                <a:rPr lang="ru-RU" sz="1400" i="1" dirty="0"/>
                <a:t> ля-на фи-хи </a:t>
              </a:r>
              <a:r>
                <a:rPr lang="ru-RU" sz="1400" i="1" dirty="0" err="1"/>
                <a:t>ва</a:t>
              </a:r>
              <a:r>
                <a:rPr lang="ru-RU" sz="1400" i="1" dirty="0"/>
                <a:t> </a:t>
              </a:r>
              <a:r>
                <a:rPr lang="ru-RU" sz="1400" i="1" dirty="0" err="1"/>
                <a:t>ат</a:t>
              </a:r>
              <a:r>
                <a:rPr lang="en-US" sz="1400" i="1" dirty="0"/>
                <a:t>`</a:t>
              </a:r>
              <a:r>
                <a:rPr lang="ru-RU" sz="1400" i="1" dirty="0" err="1"/>
                <a:t>ым</a:t>
              </a:r>
              <a:r>
                <a:rPr lang="ru-RU" sz="1400" i="1" dirty="0"/>
                <a:t>-на </a:t>
              </a:r>
              <a:r>
                <a:rPr lang="ru-RU" sz="1400" i="1" dirty="0" err="1"/>
                <a:t>хайран</a:t>
              </a:r>
              <a:r>
                <a:rPr lang="ru-RU" sz="1400" i="1" dirty="0"/>
                <a:t> мин-</a:t>
              </a:r>
              <a:r>
                <a:rPr lang="ru-RU" sz="1400" i="1" dirty="0" err="1"/>
                <a:t>ху</a:t>
              </a:r>
              <a:r>
                <a:rPr lang="ru-RU" sz="1400" i="1" dirty="0"/>
                <a:t>!</a:t>
              </a:r>
            </a:p>
            <a:p>
              <a:pPr algn="ctr"/>
              <a:r>
                <a:rPr lang="ru-RU" sz="1400" dirty="0"/>
                <a:t>О Аллах, сделай это благословенным для нас и накорми нас тем, что лучше этого!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4286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34F6990-59F1-422F-B6AE-A06FA2B5BFC4}"/>
              </a:ext>
            </a:extLst>
          </p:cNvPr>
          <p:cNvGrpSpPr/>
          <p:nvPr/>
        </p:nvGrpSpPr>
        <p:grpSpPr>
          <a:xfrm>
            <a:off x="0" y="0"/>
            <a:ext cx="3971108" cy="1439330"/>
            <a:chOff x="1643471" y="850611"/>
            <a:chExt cx="3971108" cy="1439330"/>
          </a:xfrm>
        </p:grpSpPr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46A16502-8C3F-4C1B-B1AE-50272CAD21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FEE4CC-3268-4A4C-9D7A-6E562252745A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A429740-B11F-488E-B7C7-97E2DE5AFBAC}"/>
              </a:ext>
            </a:extLst>
          </p:cNvPr>
          <p:cNvGrpSpPr/>
          <p:nvPr/>
        </p:nvGrpSpPr>
        <p:grpSpPr>
          <a:xfrm>
            <a:off x="-1" y="1404107"/>
            <a:ext cx="3971108" cy="1439330"/>
            <a:chOff x="1643471" y="850611"/>
            <a:chExt cx="3971108" cy="1439330"/>
          </a:xfrm>
        </p:grpSpPr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0CBD19E3-63E1-447D-A77F-1A862F8AA2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56CD83-EC65-4640-947D-18916F5036CF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A2FC50E4-909B-4C58-AB85-ABEB791AB5DA}"/>
              </a:ext>
            </a:extLst>
          </p:cNvPr>
          <p:cNvGrpSpPr/>
          <p:nvPr/>
        </p:nvGrpSpPr>
        <p:grpSpPr>
          <a:xfrm>
            <a:off x="-2" y="2825044"/>
            <a:ext cx="3971108" cy="1439330"/>
            <a:chOff x="1643471" y="850611"/>
            <a:chExt cx="3971108" cy="1439330"/>
          </a:xfrm>
        </p:grpSpPr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6E9C9792-FAAC-404D-854F-CFD0997780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C47E30-3A2D-41BB-9232-01EE7F336D87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CEC5D33-668B-45BE-B380-393572B8D1C1}"/>
              </a:ext>
            </a:extLst>
          </p:cNvPr>
          <p:cNvGrpSpPr/>
          <p:nvPr/>
        </p:nvGrpSpPr>
        <p:grpSpPr>
          <a:xfrm>
            <a:off x="0" y="4202297"/>
            <a:ext cx="3971108" cy="1439330"/>
            <a:chOff x="1643471" y="850611"/>
            <a:chExt cx="3971108" cy="1439330"/>
          </a:xfrm>
        </p:grpSpPr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8EF2A577-4332-49EF-821F-85D527A3C3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7EBE1F-7C4F-4C75-B9F5-235A73B4C11F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55F40CEF-DAD3-45D2-805D-F2CA2D8F7E06}"/>
              </a:ext>
            </a:extLst>
          </p:cNvPr>
          <p:cNvGrpSpPr/>
          <p:nvPr/>
        </p:nvGrpSpPr>
        <p:grpSpPr>
          <a:xfrm>
            <a:off x="0" y="5623234"/>
            <a:ext cx="3971108" cy="1439330"/>
            <a:chOff x="1643471" y="850611"/>
            <a:chExt cx="3971108" cy="1439330"/>
          </a:xfrm>
        </p:grpSpPr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408B94DA-A62E-44A7-B2AB-F6221E77BA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CFB6B74-FEAF-48F6-A7D4-A0518529A2A1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45017915-AAAF-437B-A4E9-DD52FD49A2C2}"/>
              </a:ext>
            </a:extLst>
          </p:cNvPr>
          <p:cNvGrpSpPr/>
          <p:nvPr/>
        </p:nvGrpSpPr>
        <p:grpSpPr>
          <a:xfrm>
            <a:off x="0" y="7029074"/>
            <a:ext cx="3971108" cy="1439330"/>
            <a:chOff x="1643471" y="850611"/>
            <a:chExt cx="3971108" cy="1439330"/>
          </a:xfrm>
        </p:grpSpPr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0EFA21EC-1630-4514-B12E-002C67FB32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5797480-9200-4CE7-B626-10682073DBF5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0E5A48D8-0478-4E50-BB96-AC5463C33BD9}"/>
              </a:ext>
            </a:extLst>
          </p:cNvPr>
          <p:cNvGrpSpPr/>
          <p:nvPr/>
        </p:nvGrpSpPr>
        <p:grpSpPr>
          <a:xfrm>
            <a:off x="-3" y="8450011"/>
            <a:ext cx="3971108" cy="1439330"/>
            <a:chOff x="1643471" y="850611"/>
            <a:chExt cx="3971108" cy="1439330"/>
          </a:xfrm>
        </p:grpSpPr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C3F19945-4775-4DD8-86A9-8E6D9F324D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B78D805-49DD-4E28-97E5-5E5C30639432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CFDCEA47-C03E-4F94-A9F4-3D2D6E56B8BD}"/>
              </a:ext>
            </a:extLst>
          </p:cNvPr>
          <p:cNvGrpSpPr/>
          <p:nvPr/>
        </p:nvGrpSpPr>
        <p:grpSpPr>
          <a:xfrm rot="5400000">
            <a:off x="2705216" y="1265889"/>
            <a:ext cx="3971108" cy="1439330"/>
            <a:chOff x="1643471" y="850611"/>
            <a:chExt cx="3971108" cy="1439330"/>
          </a:xfrm>
        </p:grpSpPr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80A093F0-CDF1-41D6-8D97-BF91751025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72DB7A1-D907-4EEA-9AAE-BEDF6928E369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5134DC8-2E55-4F28-AD66-73932DA65D9A}"/>
              </a:ext>
            </a:extLst>
          </p:cNvPr>
          <p:cNvGrpSpPr/>
          <p:nvPr/>
        </p:nvGrpSpPr>
        <p:grpSpPr>
          <a:xfrm rot="5400000">
            <a:off x="2705214" y="5175121"/>
            <a:ext cx="3971108" cy="1439330"/>
            <a:chOff x="1643471" y="850611"/>
            <a:chExt cx="3971108" cy="1439330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E3F675B2-E273-408E-AF82-3A3FECEB8D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57D5582-9D5C-4A26-86A5-2120C6CC6F97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3D0D569D-EBCC-4C62-A07A-2B8E762B1A29}"/>
              </a:ext>
            </a:extLst>
          </p:cNvPr>
          <p:cNvGrpSpPr/>
          <p:nvPr/>
        </p:nvGrpSpPr>
        <p:grpSpPr>
          <a:xfrm rot="5400000">
            <a:off x="4144544" y="1234951"/>
            <a:ext cx="3971108" cy="1439330"/>
            <a:chOff x="1643471" y="850611"/>
            <a:chExt cx="3971108" cy="1439330"/>
          </a:xfrm>
        </p:grpSpPr>
        <p:pic>
          <p:nvPicPr>
            <p:cNvPr id="39" name="Picture 4">
              <a:extLst>
                <a:ext uri="{FF2B5EF4-FFF2-40B4-BE49-F238E27FC236}">
                  <a16:creationId xmlns:a16="http://schemas.microsoft.com/office/drawing/2014/main" id="{03B3E20F-D637-43AE-8ECE-214EDC3954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B4F72DA-8332-4B4C-86A6-4B9F959739F1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F7FAA816-3439-4676-9683-E26BF7598C16}"/>
              </a:ext>
            </a:extLst>
          </p:cNvPr>
          <p:cNvGrpSpPr/>
          <p:nvPr/>
        </p:nvGrpSpPr>
        <p:grpSpPr>
          <a:xfrm rot="5400000">
            <a:off x="4144539" y="5169334"/>
            <a:ext cx="3971108" cy="1439330"/>
            <a:chOff x="1643471" y="850611"/>
            <a:chExt cx="3971108" cy="1439330"/>
          </a:xfrm>
        </p:grpSpPr>
        <p:pic>
          <p:nvPicPr>
            <p:cNvPr id="42" name="Picture 4">
              <a:extLst>
                <a:ext uri="{FF2B5EF4-FFF2-40B4-BE49-F238E27FC236}">
                  <a16:creationId xmlns:a16="http://schemas.microsoft.com/office/drawing/2014/main" id="{1FD7C3D0-BCED-4B20-A8C4-14173D38B9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471" y="850611"/>
              <a:ext cx="3971108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E250FD1-DB5A-4773-A510-660994199B93}"/>
                </a:ext>
              </a:extLst>
            </p:cNvPr>
            <p:cNvSpPr txBox="1"/>
            <p:nvPr/>
          </p:nvSpPr>
          <p:spPr>
            <a:xfrm>
              <a:off x="1846423" y="952500"/>
              <a:ext cx="35652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err="1"/>
                <a:t>Дуа</a:t>
              </a:r>
              <a:r>
                <a:rPr lang="ru-RU" sz="1600" b="1" dirty="0"/>
                <a:t> перед едой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</a:t>
              </a:r>
            </a:p>
            <a:p>
              <a:pPr algn="ctr"/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БисмиЛляхи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фи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аввали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ва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 </a:t>
              </a:r>
              <a:r>
                <a:rPr lang="ru-RU" sz="1400" b="0" i="1" dirty="0" err="1">
                  <a:solidFill>
                    <a:srgbClr val="524E3B"/>
                  </a:solidFill>
                  <a:effectLst/>
                </a:rPr>
                <a:t>ахыри</a:t>
              </a:r>
              <a:r>
                <a:rPr lang="ru-RU" sz="1400" b="0" i="1" dirty="0">
                  <a:solidFill>
                    <a:srgbClr val="524E3B"/>
                  </a:solidFill>
                  <a:effectLst/>
                </a:rPr>
                <a:t>-хи!</a:t>
              </a:r>
            </a:p>
            <a:p>
              <a:pPr algn="ctr"/>
              <a:r>
                <a:rPr lang="ru-RU" sz="1400" dirty="0">
                  <a:solidFill>
                    <a:srgbClr val="524E3B"/>
                  </a:solidFill>
                </a:rPr>
                <a:t>С именем Аллаха в начале  и в конце её!</a:t>
              </a:r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31439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E0AB89B-AC3B-456C-AF10-EBF19CC04CE0}"/>
              </a:ext>
            </a:extLst>
          </p:cNvPr>
          <p:cNvGrpSpPr/>
          <p:nvPr/>
        </p:nvGrpSpPr>
        <p:grpSpPr>
          <a:xfrm>
            <a:off x="0" y="0"/>
            <a:ext cx="4281079" cy="1439330"/>
            <a:chOff x="1333499" y="4215634"/>
            <a:chExt cx="4281079" cy="1439330"/>
          </a:xfrm>
        </p:grpSpPr>
        <p:pic>
          <p:nvPicPr>
            <p:cNvPr id="3" name="Picture 4">
              <a:extLst>
                <a:ext uri="{FF2B5EF4-FFF2-40B4-BE49-F238E27FC236}">
                  <a16:creationId xmlns:a16="http://schemas.microsoft.com/office/drawing/2014/main" id="{9DE44688-A956-4E98-B6A1-0EF24F8175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306740B-641B-4FAD-8CDD-5F73601B43A6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1D96783B-C274-40C8-9589-4CF1894E9904}"/>
              </a:ext>
            </a:extLst>
          </p:cNvPr>
          <p:cNvGrpSpPr/>
          <p:nvPr/>
        </p:nvGrpSpPr>
        <p:grpSpPr>
          <a:xfrm>
            <a:off x="-5734" y="1400618"/>
            <a:ext cx="4281079" cy="1439330"/>
            <a:chOff x="1333499" y="4215634"/>
            <a:chExt cx="4281079" cy="1439330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E8C8DC6D-828D-45B5-854C-EDE5A022C7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D9E16D-A938-4EEF-9670-F9694629CDF7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43B7EA3-E4BA-4297-B60A-7C0737B3493E}"/>
              </a:ext>
            </a:extLst>
          </p:cNvPr>
          <p:cNvGrpSpPr/>
          <p:nvPr/>
        </p:nvGrpSpPr>
        <p:grpSpPr>
          <a:xfrm>
            <a:off x="0" y="2817192"/>
            <a:ext cx="4281079" cy="1439330"/>
            <a:chOff x="1333499" y="4215634"/>
            <a:chExt cx="4281079" cy="1439330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16706D3F-0401-4B65-83A5-18EE23A1C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9DFAC7-EB80-43D6-830F-AE42FDFBD406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37093B6-8958-4BF7-9E2E-73D64A321C0F}"/>
              </a:ext>
            </a:extLst>
          </p:cNvPr>
          <p:cNvGrpSpPr/>
          <p:nvPr/>
        </p:nvGrpSpPr>
        <p:grpSpPr>
          <a:xfrm>
            <a:off x="0" y="4240566"/>
            <a:ext cx="4281079" cy="1439330"/>
            <a:chOff x="1333499" y="4215634"/>
            <a:chExt cx="4281079" cy="1439330"/>
          </a:xfrm>
        </p:grpSpPr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3BAB8567-D7EC-4442-B423-2C3F47870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9E0CA4-D75B-4D27-B414-9B24DBEA3076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14EBAFC2-0271-4EC8-A708-8C618A0BE061}"/>
              </a:ext>
            </a:extLst>
          </p:cNvPr>
          <p:cNvGrpSpPr/>
          <p:nvPr/>
        </p:nvGrpSpPr>
        <p:grpSpPr>
          <a:xfrm>
            <a:off x="0" y="5641184"/>
            <a:ext cx="4281079" cy="1439330"/>
            <a:chOff x="1333499" y="4215634"/>
            <a:chExt cx="4281079" cy="1439330"/>
          </a:xfrm>
        </p:grpSpPr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26761B07-383B-4122-A9DB-ECCEE939A8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DAA0A6-9205-4AE8-8DDE-0F30D12E99F5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1561EDC1-9256-41FA-BB45-82E166770976}"/>
              </a:ext>
            </a:extLst>
          </p:cNvPr>
          <p:cNvGrpSpPr/>
          <p:nvPr/>
        </p:nvGrpSpPr>
        <p:grpSpPr>
          <a:xfrm>
            <a:off x="0" y="7064558"/>
            <a:ext cx="4281079" cy="1439330"/>
            <a:chOff x="1333499" y="4215634"/>
            <a:chExt cx="4281079" cy="1439330"/>
          </a:xfrm>
        </p:grpSpPr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65782F1B-E85B-438B-A1D7-F3CA32840E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C6D15A-1AD1-4DB5-BB61-03AB2A308ED5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AB4ADD5B-67B5-4DF5-A1F9-DAFBC94B6CB1}"/>
              </a:ext>
            </a:extLst>
          </p:cNvPr>
          <p:cNvGrpSpPr/>
          <p:nvPr/>
        </p:nvGrpSpPr>
        <p:grpSpPr>
          <a:xfrm>
            <a:off x="0" y="8487931"/>
            <a:ext cx="4281079" cy="1439330"/>
            <a:chOff x="1333499" y="4215634"/>
            <a:chExt cx="4281079" cy="1439330"/>
          </a:xfrm>
        </p:grpSpPr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1B8EB3E7-6599-45F7-96DF-269BA82EB2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34BD39-8A37-4E65-94FF-F1CF1A16D5AD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4CA41FF8-55A9-437E-8B46-B15EF9C32155}"/>
              </a:ext>
            </a:extLst>
          </p:cNvPr>
          <p:cNvGrpSpPr/>
          <p:nvPr/>
        </p:nvGrpSpPr>
        <p:grpSpPr>
          <a:xfrm rot="5400000">
            <a:off x="2843603" y="1385840"/>
            <a:ext cx="4281079" cy="1439330"/>
            <a:chOff x="1333499" y="4215634"/>
            <a:chExt cx="4281079" cy="1439330"/>
          </a:xfrm>
        </p:grpSpPr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3B029B56-691D-413E-B2B3-920092BAE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3028A6-ADEC-43D2-A3F0-9D218D657ED5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932FC7E8-AEA4-4A21-89E2-B4194A3D0D08}"/>
              </a:ext>
            </a:extLst>
          </p:cNvPr>
          <p:cNvGrpSpPr/>
          <p:nvPr/>
        </p:nvGrpSpPr>
        <p:grpSpPr>
          <a:xfrm rot="5400000">
            <a:off x="2837734" y="5668239"/>
            <a:ext cx="4281079" cy="1439330"/>
            <a:chOff x="1333499" y="4215634"/>
            <a:chExt cx="4281079" cy="1439330"/>
          </a:xfrm>
        </p:grpSpPr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FC0EE6AC-4ABE-49AA-92C7-E9D8CEC23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99" y="4215634"/>
              <a:ext cx="4281079" cy="1439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AA96AD-B318-457B-BDD9-55C14C769C55}"/>
                </a:ext>
              </a:extLst>
            </p:cNvPr>
            <p:cNvSpPr txBox="1"/>
            <p:nvPr/>
          </p:nvSpPr>
          <p:spPr>
            <a:xfrm>
              <a:off x="1688610" y="4335134"/>
              <a:ext cx="3701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err="1">
                  <a:solidFill>
                    <a:srgbClr val="2A394A"/>
                  </a:solidFill>
                  <a:cs typeface="Times New Roman" panose="02020603050405020304" pitchFamily="18" charset="0"/>
                </a:rPr>
                <a:t>Дуа</a:t>
              </a:r>
              <a:r>
                <a:rPr lang="ru-RU" sz="1600" b="1" dirty="0">
                  <a:solidFill>
                    <a:srgbClr val="2A394A"/>
                  </a:solidFill>
                  <a:cs typeface="Times New Roman" panose="02020603050405020304" pitchFamily="18" charset="0"/>
                </a:rPr>
                <a:t> после еды</a:t>
              </a:r>
            </a:p>
            <a:p>
              <a:pPr algn="ctr"/>
              <a:r>
                <a:rPr lang="ru-RU" sz="1200" b="0" i="0" dirty="0">
                  <a:solidFill>
                    <a:srgbClr val="2A394A"/>
                  </a:solidFill>
                  <a:effectLst/>
                </a:rPr>
                <a:t> 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Аль-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хамду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лил-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ляяхи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ллязии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ат‘амании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сакаании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ва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джа‘алянии</a:t>
              </a:r>
              <a:r>
                <a:rPr lang="ru-RU" sz="1400" b="0" i="1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 </a:t>
              </a:r>
              <a:r>
                <a:rPr lang="ru-RU" sz="1400" b="0" i="1" dirty="0" err="1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миналь-муслимийн</a:t>
              </a:r>
              <a:endParaRPr lang="ru-RU" sz="1400" b="0" i="1" dirty="0">
                <a:solidFill>
                  <a:srgbClr val="2A394A"/>
                </a:solidFill>
                <a:effectLst/>
                <a:cs typeface="Times New Roman" panose="02020603050405020304" pitchFamily="18" charset="0"/>
              </a:endParaRPr>
            </a:p>
            <a:p>
              <a:pPr algn="l"/>
              <a:r>
                <a:rPr lang="ru-RU" sz="1400" b="0" i="0" dirty="0">
                  <a:solidFill>
                    <a:srgbClr val="2A394A"/>
                  </a:solidFill>
                  <a:effectLst/>
                  <a:cs typeface="Times New Roman" panose="02020603050405020304" pitchFamily="18" charset="0"/>
                </a:rPr>
                <a:t>Хвала Всевышнему, Который накормил, напоил меня и сделал из числа мусульман.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54510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958</Words>
  <Application>Microsoft Office PowerPoint</Application>
  <PresentationFormat>Лист A4 (210x297 мм)</PresentationFormat>
  <Paragraphs>121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Klara</dc:creator>
  <cp:lastModifiedBy>Klara</cp:lastModifiedBy>
  <cp:revision>15</cp:revision>
  <dcterms:created xsi:type="dcterms:W3CDTF">2025-06-13T07:04:17Z</dcterms:created>
  <dcterms:modified xsi:type="dcterms:W3CDTF">2026-01-27T17:39:29Z</dcterms:modified>
</cp:coreProperties>
</file>