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9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1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452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84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4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60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20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971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98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23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6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86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05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F2268-7D48-48ED-B987-14AA735E71E1}" type="datetimeFigureOut">
              <a:rPr lang="ru-RU" smtClean="0"/>
              <a:t>12.06.2025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2CBEB-2818-431E-B54E-3838C64A6F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89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Relationship Id="rId1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hdphoto" Target="../media/hdphoto4.wdp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9.jpeg"/><Relationship Id="rId4" Type="http://schemas.openxmlformats.org/officeDocument/2006/relationships/image" Target="../media/image13.jpeg"/><Relationship Id="rId9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244499D-C459-43CE-8112-FEE0AE3CFD87}"/>
              </a:ext>
            </a:extLst>
          </p:cNvPr>
          <p:cNvSpPr txBox="1"/>
          <p:nvPr/>
        </p:nvSpPr>
        <p:spPr>
          <a:xfrm>
            <a:off x="195943" y="169881"/>
            <a:ext cx="6662057" cy="182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Правильно-неправильно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Отметь те рисунки, где пьют воду согласно сунне Пророка (</a:t>
            </a:r>
            <a:r>
              <a:rPr lang="ru-RU" sz="1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сгвс</a:t>
            </a:r>
            <a:r>
              <a:rPr lang="ru-R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Объясни свой выбор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Сначала надо сказать: </a:t>
            </a: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Бисмиллях</a:t>
            </a:r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3FEBDB2-9992-423A-840A-99DCE1C19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574821"/>
              </p:ext>
            </p:extLst>
          </p:nvPr>
        </p:nvGraphicFramePr>
        <p:xfrm>
          <a:off x="195943" y="2168434"/>
          <a:ext cx="6374673" cy="71845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4891">
                  <a:extLst>
                    <a:ext uri="{9D8B030D-6E8A-4147-A177-3AD203B41FA5}">
                      <a16:colId xmlns:a16="http://schemas.microsoft.com/office/drawing/2014/main" val="3999468417"/>
                    </a:ext>
                  </a:extLst>
                </a:gridCol>
                <a:gridCol w="2124891">
                  <a:extLst>
                    <a:ext uri="{9D8B030D-6E8A-4147-A177-3AD203B41FA5}">
                      <a16:colId xmlns:a16="http://schemas.microsoft.com/office/drawing/2014/main" val="666147480"/>
                    </a:ext>
                  </a:extLst>
                </a:gridCol>
                <a:gridCol w="2124891">
                  <a:extLst>
                    <a:ext uri="{9D8B030D-6E8A-4147-A177-3AD203B41FA5}">
                      <a16:colId xmlns:a16="http://schemas.microsoft.com/office/drawing/2014/main" val="2193259004"/>
                    </a:ext>
                  </a:extLst>
                </a:gridCol>
              </a:tblGrid>
              <a:tr h="179614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455822"/>
                  </a:ext>
                </a:extLst>
              </a:tr>
              <a:tr h="179614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44208"/>
                  </a:ext>
                </a:extLst>
              </a:tr>
              <a:tr h="179614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2507412"/>
                  </a:ext>
                </a:extLst>
              </a:tr>
              <a:tr h="179614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8501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75E0098-598E-4C3A-82E2-B70F2E8FB12C}"/>
              </a:ext>
            </a:extLst>
          </p:cNvPr>
          <p:cNvSpPr txBox="1"/>
          <p:nvPr/>
        </p:nvSpPr>
        <p:spPr>
          <a:xfrm>
            <a:off x="195943" y="9353006"/>
            <a:ext cx="4634049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После питья говорят: 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ru-RU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Альхамдулиллях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FBC2004-6ED2-4836-B799-F5DF06D34D98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47" y="7737566"/>
            <a:ext cx="1076007" cy="1494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E9C2EF2-B4CF-4455-8E48-8CFB2B192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8273" y="5798689"/>
            <a:ext cx="1700756" cy="170075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748A392-79F1-43B3-8039-E6FCDDA376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24839" y="2268341"/>
            <a:ext cx="1535535" cy="1535535"/>
          </a:xfrm>
          <a:prstGeom prst="rect">
            <a:avLst/>
          </a:prstGeom>
        </p:spPr>
      </p:pic>
      <p:pic>
        <p:nvPicPr>
          <p:cNvPr id="2050" name="Picture 2" descr="Пить воду – Бесплатные иконки: еда">
            <a:extLst>
              <a:ext uri="{FF2B5EF4-FFF2-40B4-BE49-F238E27FC236}">
                <a16:creationId xmlns:a16="http://schemas.microsoft.com/office/drawing/2014/main" id="{A55F1B09-7B6A-4E59-892A-F9B6B4F1E9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6697"/>
          <a:stretch/>
        </p:blipFill>
        <p:spPr bwMode="auto">
          <a:xfrm>
            <a:off x="770707" y="2347812"/>
            <a:ext cx="801961" cy="1504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ADD9E1D-1BBE-46A7-B7A3-7D750476379E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2890073" y="2233748"/>
            <a:ext cx="1077854" cy="1570128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F79E60B-8AA8-4D51-A54E-900A197B64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84498" y="4021356"/>
            <a:ext cx="1504531" cy="1504531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D4F3CB45-4DF2-4101-AEF0-2CAC85CECAE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84926" y="4050294"/>
            <a:ext cx="1700756" cy="1600712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2E121886-36E5-4C11-A831-2A0FC6FED27E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30" y="4021356"/>
            <a:ext cx="1564242" cy="1646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6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2BAB622B-DBD2-457E-AA59-10C5FE4F3F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2512967" y="8469401"/>
            <a:ext cx="669769" cy="823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1E5B4E38-393D-4FCD-8013-878A6D79C8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3510791" y="8457891"/>
            <a:ext cx="669769" cy="823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744E8E7D-7585-4A90-B5FF-0FFF2CAD61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3013697" y="7689371"/>
            <a:ext cx="669769" cy="823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0CC6831E-8D81-4FD6-A375-14056081C2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4526216" y="7620298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362C05D3-8609-41C7-B61E-570F5B3CC0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4888178" y="8205450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35014F19-525A-416A-B021-DF3D336C50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5264686" y="8730831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1D0D478B-040F-48D5-9259-5BE2DD19F2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4510318" y="8643561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FC2F3B6C-FBA5-47DF-8C25-F54B518C99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5158431" y="7618418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5ED70A91-B70D-464E-B1FC-570663FEC0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5922375" y="8649480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860BB52A-1FAD-44A5-B096-6D7B5A207B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5790646" y="7668458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8" descr="Ручной рисунок значок капли воды | Премиум вектор">
            <a:extLst>
              <a:ext uri="{FF2B5EF4-FFF2-40B4-BE49-F238E27FC236}">
                <a16:creationId xmlns:a16="http://schemas.microsoft.com/office/drawing/2014/main" id="{DB699D91-28A7-43AA-89C1-2E066DE1CD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37" t="30737" r="31590" b="22957"/>
          <a:stretch/>
        </p:blipFill>
        <p:spPr bwMode="auto">
          <a:xfrm>
            <a:off x="5592607" y="8213075"/>
            <a:ext cx="487409" cy="59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4">
            <a:extLst>
              <a:ext uri="{FF2B5EF4-FFF2-40B4-BE49-F238E27FC236}">
                <a16:creationId xmlns:a16="http://schemas.microsoft.com/office/drawing/2014/main" id="{D8D3667E-C825-4690-96A0-6287300BDC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2826483" y="6054540"/>
            <a:ext cx="1368615" cy="1054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4">
            <a:extLst>
              <a:ext uri="{FF2B5EF4-FFF2-40B4-BE49-F238E27FC236}">
                <a16:creationId xmlns:a16="http://schemas.microsoft.com/office/drawing/2014/main" id="{F9E75A2A-AFB9-4101-918F-57367B8366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6" t="47331" r="7645" b="5712"/>
          <a:stretch/>
        </p:blipFill>
        <p:spPr bwMode="auto">
          <a:xfrm rot="5400000">
            <a:off x="518542" y="6085704"/>
            <a:ext cx="1306289" cy="105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552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AB94D0A9-8FB0-4556-BA8C-7D6934A1F06A}"/>
              </a:ext>
            </a:extLst>
          </p:cNvPr>
          <p:cNvSpPr/>
          <p:nvPr/>
        </p:nvSpPr>
        <p:spPr>
          <a:xfrm>
            <a:off x="2435144" y="1363671"/>
            <a:ext cx="1800000" cy="180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15A7756D-BBE9-47A6-9895-1926CC813235}"/>
              </a:ext>
            </a:extLst>
          </p:cNvPr>
          <p:cNvSpPr/>
          <p:nvPr/>
        </p:nvSpPr>
        <p:spPr>
          <a:xfrm>
            <a:off x="2458048" y="7587788"/>
            <a:ext cx="1800000" cy="180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29150174-20B6-4D34-817D-AADD746014F9}"/>
              </a:ext>
            </a:extLst>
          </p:cNvPr>
          <p:cNvSpPr/>
          <p:nvPr/>
        </p:nvSpPr>
        <p:spPr>
          <a:xfrm>
            <a:off x="304560" y="3247200"/>
            <a:ext cx="1800000" cy="180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39169946-1490-4AB1-91FA-DE64CF086E28}"/>
              </a:ext>
            </a:extLst>
          </p:cNvPr>
          <p:cNvSpPr/>
          <p:nvPr/>
        </p:nvSpPr>
        <p:spPr>
          <a:xfrm>
            <a:off x="186614" y="6047220"/>
            <a:ext cx="1800000" cy="180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49DF3785-0401-4744-B4C3-72489FDD25B1}"/>
              </a:ext>
            </a:extLst>
          </p:cNvPr>
          <p:cNvSpPr/>
          <p:nvPr/>
        </p:nvSpPr>
        <p:spPr>
          <a:xfrm>
            <a:off x="4773748" y="6047220"/>
            <a:ext cx="1800000" cy="180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8AFF3714-3254-4971-8503-531DAD4887EE}"/>
              </a:ext>
            </a:extLst>
          </p:cNvPr>
          <p:cNvSpPr/>
          <p:nvPr/>
        </p:nvSpPr>
        <p:spPr>
          <a:xfrm>
            <a:off x="4773748" y="3402160"/>
            <a:ext cx="1800000" cy="1800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Picture 22" descr="Мультяшные глазки">
            <a:extLst>
              <a:ext uri="{FF2B5EF4-FFF2-40B4-BE49-F238E27FC236}">
                <a16:creationId xmlns:a16="http://schemas.microsoft.com/office/drawing/2014/main" id="{ED72C570-FBC8-4B52-9D69-C8C383D9E0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23" t="40153" r="27451" b="16407"/>
          <a:stretch/>
        </p:blipFill>
        <p:spPr bwMode="auto">
          <a:xfrm>
            <a:off x="2774761" y="4911291"/>
            <a:ext cx="1120765" cy="79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Хорда 23">
            <a:extLst>
              <a:ext uri="{FF2B5EF4-FFF2-40B4-BE49-F238E27FC236}">
                <a16:creationId xmlns:a16="http://schemas.microsoft.com/office/drawing/2014/main" id="{13C78012-79A3-40A1-B620-CACC9AD28F5A}"/>
              </a:ext>
            </a:extLst>
          </p:cNvPr>
          <p:cNvSpPr/>
          <p:nvPr/>
        </p:nvSpPr>
        <p:spPr>
          <a:xfrm rot="6660933">
            <a:off x="3191639" y="5771098"/>
            <a:ext cx="287006" cy="298269"/>
          </a:xfrm>
          <a:prstGeom prst="cho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Picture 14" descr="Мультяшный рот">
            <a:extLst>
              <a:ext uri="{FF2B5EF4-FFF2-40B4-BE49-F238E27FC236}">
                <a16:creationId xmlns:a16="http://schemas.microsoft.com/office/drawing/2014/main" id="{A50E9E73-7D64-4334-9591-29AFE9824E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294" b="85434"/>
          <a:stretch/>
        </p:blipFill>
        <p:spPr bwMode="auto">
          <a:xfrm>
            <a:off x="2774760" y="6000675"/>
            <a:ext cx="1120765" cy="79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AutoShape 12" descr="капля белая на прозрачном фоне 23 фото">
            <a:extLst>
              <a:ext uri="{FF2B5EF4-FFF2-40B4-BE49-F238E27FC236}">
                <a16:creationId xmlns:a16="http://schemas.microsoft.com/office/drawing/2014/main" id="{912A57A2-9905-4CE2-9D6C-01B6445EBF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800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E5077E76-C672-45FB-8CB6-F8803E39E53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426" t="8469" r="22842" b="7723"/>
          <a:stretch/>
        </p:blipFill>
        <p:spPr>
          <a:xfrm>
            <a:off x="2165358" y="3340917"/>
            <a:ext cx="2385380" cy="384850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B67E16F-5D7E-481F-9FE6-79B5F64BBF0A}"/>
              </a:ext>
            </a:extLst>
          </p:cNvPr>
          <p:cNvSpPr txBox="1"/>
          <p:nvPr/>
        </p:nvSpPr>
        <p:spPr>
          <a:xfrm>
            <a:off x="796834" y="431074"/>
            <a:ext cx="55386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/>
              <a:t>Адабы</a:t>
            </a:r>
            <a:r>
              <a:rPr lang="ru-RU" b="1" dirty="0"/>
              <a:t> питья по сунне пророка Мухаммада (</a:t>
            </a:r>
            <a:r>
              <a:rPr lang="ru-RU" b="1" dirty="0" err="1"/>
              <a:t>сгвс</a:t>
            </a:r>
            <a:r>
              <a:rPr lang="ru-RU" b="1" dirty="0"/>
              <a:t>)</a:t>
            </a:r>
          </a:p>
          <a:p>
            <a:pPr algn="ctr"/>
            <a:endParaRPr lang="ru-RU" b="1" dirty="0"/>
          </a:p>
          <a:p>
            <a:pPr algn="ctr"/>
            <a:r>
              <a:rPr lang="ru-RU" sz="1400" i="1" dirty="0"/>
              <a:t>Наклей картинки по порядку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6DA1AC79-7A6A-4EA0-841D-D2FD09AA60BE}"/>
              </a:ext>
            </a:extLst>
          </p:cNvPr>
          <p:cNvCxnSpPr>
            <a:cxnSpLocks/>
          </p:cNvCxnSpPr>
          <p:nvPr/>
        </p:nvCxnSpPr>
        <p:spPr>
          <a:xfrm flipV="1">
            <a:off x="3352320" y="3163671"/>
            <a:ext cx="0" cy="3502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063D6F97-5ADE-4D5C-9854-07DEDE0C3FFE}"/>
              </a:ext>
            </a:extLst>
          </p:cNvPr>
          <p:cNvCxnSpPr>
            <a:endCxn id="13" idx="2"/>
          </p:cNvCxnSpPr>
          <p:nvPr/>
        </p:nvCxnSpPr>
        <p:spPr>
          <a:xfrm flipV="1">
            <a:off x="3762103" y="4302160"/>
            <a:ext cx="1011645" cy="2045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4A2B50E7-91E1-4F7C-8894-A8CB77758B7C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4439168" y="6051417"/>
            <a:ext cx="598184" cy="2594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5665F55D-438C-45DB-97CB-8BD8EFB32B04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3358048" y="7058941"/>
            <a:ext cx="0" cy="5288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8B4F8C9A-65EF-4E82-8060-CC163E01FB30}"/>
              </a:ext>
            </a:extLst>
          </p:cNvPr>
          <p:cNvCxnSpPr>
            <a:cxnSpLocks/>
          </p:cNvCxnSpPr>
          <p:nvPr/>
        </p:nvCxnSpPr>
        <p:spPr>
          <a:xfrm>
            <a:off x="2083809" y="4314497"/>
            <a:ext cx="842271" cy="192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50DC55E5-B0E7-49F3-885E-8A613CE40380}"/>
              </a:ext>
            </a:extLst>
          </p:cNvPr>
          <p:cNvCxnSpPr>
            <a:cxnSpLocks/>
            <a:stCxn id="11" idx="7"/>
          </p:cNvCxnSpPr>
          <p:nvPr/>
        </p:nvCxnSpPr>
        <p:spPr>
          <a:xfrm flipV="1">
            <a:off x="1723010" y="6181120"/>
            <a:ext cx="515529" cy="1297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63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B5087AA-E2F1-4833-80EC-0C6B97C5B2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68204" y="1857993"/>
            <a:ext cx="793653" cy="1156128"/>
          </a:xfrm>
          <a:prstGeom prst="rect">
            <a:avLst/>
          </a:prstGeom>
        </p:spPr>
      </p:pic>
      <p:pic>
        <p:nvPicPr>
          <p:cNvPr id="4100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006540F7-B1BC-44D5-9305-E349B01065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5" y="189849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5B2EE4-0C09-4B14-8CD9-52D07CE0D6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26921" y="4445813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3D3AC849-9892-47A1-89CB-449E14734065}"/>
              </a:ext>
            </a:extLst>
          </p:cNvPr>
          <p:cNvGrpSpPr/>
          <p:nvPr/>
        </p:nvGrpSpPr>
        <p:grpSpPr>
          <a:xfrm>
            <a:off x="1379402" y="8113641"/>
            <a:ext cx="1168461" cy="1467394"/>
            <a:chOff x="45274" y="7987399"/>
            <a:chExt cx="1168461" cy="1467394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43D5DBAA-89E4-45DA-A471-70C1FA6532C7}"/>
                </a:ext>
              </a:extLst>
            </p:cNvPr>
            <p:cNvSpPr/>
            <p:nvPr/>
          </p:nvSpPr>
          <p:spPr>
            <a:xfrm>
              <a:off x="45274" y="7987399"/>
              <a:ext cx="1168461" cy="146739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D07CD274-EDAA-4AD2-B66A-B5032BC7F5D5}"/>
                </a:ext>
              </a:extLst>
            </p:cNvPr>
            <p:cNvGrpSpPr/>
            <p:nvPr/>
          </p:nvGrpSpPr>
          <p:grpSpPr>
            <a:xfrm>
              <a:off x="63822" y="8048007"/>
              <a:ext cx="1085544" cy="1396231"/>
              <a:chOff x="63822" y="8048007"/>
              <a:chExt cx="1085544" cy="1396231"/>
            </a:xfrm>
          </p:grpSpPr>
          <p:pic>
            <p:nvPicPr>
              <p:cNvPr id="6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6C8D1BF0-B84E-4F09-9931-2BFA2B580F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343678" y="8048007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0668BABE-C330-4104-BD2F-98EB7BEF2B1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63822" y="8735413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97635812-1035-449D-9FFB-7CCFB716B0B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589655" y="8756260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B565FDE-9618-4C42-9EF4-B27E311E92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360" y="6868023"/>
            <a:ext cx="1014808" cy="1011012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2" descr="надпись Alhamdulillah на арабском языке в исламской рамке из зеленого  золота PNG , буквенное обозначение, Alhamdulillah надписи, надпись арабский 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A4DA652F-8D5C-4E6A-B9EB-2C8A08ACD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76" t="16984" r="4591" b="18407"/>
          <a:stretch/>
        </p:blipFill>
        <p:spPr bwMode="auto">
          <a:xfrm>
            <a:off x="143490" y="3108182"/>
            <a:ext cx="1335301" cy="101101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7D7BD2B4-FC03-4FC5-82A2-F406B7EEF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576" y="189850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8A9E4882-128B-4F06-9EB9-E01DC7997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77" y="189851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6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AD3E6EA1-5C23-45D7-8783-E8E2D3A30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543" y="201172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B89A1E3E-02A6-4E2A-B349-26A8BC3601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4" y="1023921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2660B810-908D-4987-B386-5E0743A9F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305" y="1023922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A0E38BC0-2CBD-4B75-8416-296C45688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406" y="1023923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" name="Picture 4" descr="Rahim Стоковых иллюстраций и клипартов – (143 Стоковых иллюстраций)">
            <a:extLst>
              <a:ext uri="{FF2B5EF4-FFF2-40B4-BE49-F238E27FC236}">
                <a16:creationId xmlns:a16="http://schemas.microsoft.com/office/drawing/2014/main" id="{B6FF40B2-94DE-405D-9DDD-400D9C00C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272" y="1035244"/>
            <a:ext cx="1511332" cy="64791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C7F0049C-2201-4F08-9C6E-2485CEE87F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823870" y="1857993"/>
            <a:ext cx="793653" cy="1156128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3D75FE5D-C356-4500-A568-540E131008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1566807" y="1857993"/>
            <a:ext cx="793653" cy="1156128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78FF3B07-7B95-4BD4-89E2-212F2EE1BE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2268433" y="1857993"/>
            <a:ext cx="793653" cy="1156128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C2A685A0-E528-412C-B46C-30B26EA515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3011370" y="1857993"/>
            <a:ext cx="793653" cy="1156128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0FFA4F53-89F4-46A1-AE64-57C15F9DF7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3754361" y="1857993"/>
            <a:ext cx="793653" cy="1156128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369F1C0D-02A0-4BCE-951B-73BD28D26B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4470353" y="1857993"/>
            <a:ext cx="793653" cy="1156128"/>
          </a:xfrm>
          <a:prstGeom prst="rect">
            <a:avLst/>
          </a:prstGeom>
        </p:spPr>
      </p:pic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39738FB0-421D-4E7A-985A-D6FC3EB3A8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5207583" y="1869314"/>
            <a:ext cx="793653" cy="1156128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952AB318-67E9-4F61-91E1-A7EBBB902F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 l="49706" t="26737"/>
          <a:stretch/>
        </p:blipFill>
        <p:spPr>
          <a:xfrm>
            <a:off x="5944813" y="1880635"/>
            <a:ext cx="793653" cy="1156128"/>
          </a:xfrm>
          <a:prstGeom prst="rect">
            <a:avLst/>
          </a:prstGeom>
        </p:spPr>
      </p:pic>
      <p:pic>
        <p:nvPicPr>
          <p:cNvPr id="38" name="Picture 4">
            <a:extLst>
              <a:ext uri="{FF2B5EF4-FFF2-40B4-BE49-F238E27FC236}">
                <a16:creationId xmlns:a16="http://schemas.microsoft.com/office/drawing/2014/main" id="{40AF6C66-E0D2-4534-AAB5-0F6061F06F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1020909" y="4438796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4">
            <a:extLst>
              <a:ext uri="{FF2B5EF4-FFF2-40B4-BE49-F238E27FC236}">
                <a16:creationId xmlns:a16="http://schemas.microsoft.com/office/drawing/2014/main" id="{EBEE2D79-63BF-4CBE-BA17-4822BBA557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2011928" y="4445814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">
            <a:extLst>
              <a:ext uri="{FF2B5EF4-FFF2-40B4-BE49-F238E27FC236}">
                <a16:creationId xmlns:a16="http://schemas.microsoft.com/office/drawing/2014/main" id="{DF127FAA-B262-42A5-B3F9-2EEC979B888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2980823" y="4452773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4">
            <a:extLst>
              <a:ext uri="{FF2B5EF4-FFF2-40B4-BE49-F238E27FC236}">
                <a16:creationId xmlns:a16="http://schemas.microsoft.com/office/drawing/2014/main" id="{892C7349-50EC-459C-8694-41C257C1E7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3974810" y="4452774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">
            <a:extLst>
              <a:ext uri="{FF2B5EF4-FFF2-40B4-BE49-F238E27FC236}">
                <a16:creationId xmlns:a16="http://schemas.microsoft.com/office/drawing/2014/main" id="{FAA4EC11-3F95-429F-9FE4-84E355BB71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4959281" y="4452774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>
            <a:extLst>
              <a:ext uri="{FF2B5EF4-FFF2-40B4-BE49-F238E27FC236}">
                <a16:creationId xmlns:a16="http://schemas.microsoft.com/office/drawing/2014/main" id="{35F89210-62A5-41E1-8ECA-97E6E145F7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45470" y="5711856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>
            <a:extLst>
              <a:ext uri="{FF2B5EF4-FFF2-40B4-BE49-F238E27FC236}">
                <a16:creationId xmlns:a16="http://schemas.microsoft.com/office/drawing/2014/main" id="{EAE1AC39-77CA-40DF-AAD6-99AAA4740C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1039458" y="5704839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">
            <a:extLst>
              <a:ext uri="{FF2B5EF4-FFF2-40B4-BE49-F238E27FC236}">
                <a16:creationId xmlns:a16="http://schemas.microsoft.com/office/drawing/2014/main" id="{08F58F03-0B5D-4895-9510-90564567BF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2030477" y="5711857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>
            <a:extLst>
              <a:ext uri="{FF2B5EF4-FFF2-40B4-BE49-F238E27FC236}">
                <a16:creationId xmlns:a16="http://schemas.microsoft.com/office/drawing/2014/main" id="{0A41520C-13FF-4E28-92B5-76AAA7C398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2999372" y="5718816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>
            <a:extLst>
              <a:ext uri="{FF2B5EF4-FFF2-40B4-BE49-F238E27FC236}">
                <a16:creationId xmlns:a16="http://schemas.microsoft.com/office/drawing/2014/main" id="{CB449028-D614-4B5B-8F02-1154C2ADAC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3993359" y="5718817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>
            <a:extLst>
              <a:ext uri="{FF2B5EF4-FFF2-40B4-BE49-F238E27FC236}">
                <a16:creationId xmlns:a16="http://schemas.microsoft.com/office/drawing/2014/main" id="{1FA2A861-C766-4BD4-A8B9-73CCE2B8EA9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6" t="2998" r="6696" b="50674"/>
          <a:stretch/>
        </p:blipFill>
        <p:spPr bwMode="auto">
          <a:xfrm rot="5400000">
            <a:off x="4977830" y="5718817"/>
            <a:ext cx="1156128" cy="89068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Рисунок 50">
            <a:extLst>
              <a:ext uri="{FF2B5EF4-FFF2-40B4-BE49-F238E27FC236}">
                <a16:creationId xmlns:a16="http://schemas.microsoft.com/office/drawing/2014/main" id="{CB0B5AAD-CB4F-4279-8765-72C8980C64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41086" y="6902363"/>
            <a:ext cx="1014808" cy="1011012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A097435F-B0FB-40FE-BE6D-AE23B3F4DF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37036" y="6890375"/>
            <a:ext cx="1014808" cy="1011012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3" name="Рисунок 52">
            <a:extLst>
              <a:ext uri="{FF2B5EF4-FFF2-40B4-BE49-F238E27FC236}">
                <a16:creationId xmlns:a16="http://schemas.microsoft.com/office/drawing/2014/main" id="{6CF03DA5-03BF-422B-9E6F-FEC8EFD392F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10596" y="6902363"/>
            <a:ext cx="1014808" cy="1011012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4" name="Рисунок 53">
            <a:extLst>
              <a:ext uri="{FF2B5EF4-FFF2-40B4-BE49-F238E27FC236}">
                <a16:creationId xmlns:a16="http://schemas.microsoft.com/office/drawing/2014/main" id="{0FA68C26-3355-494C-8EBF-B3CD0C4FA6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2147" y="6868023"/>
            <a:ext cx="1014808" cy="1011012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5" name="Рисунок 54">
            <a:extLst>
              <a:ext uri="{FF2B5EF4-FFF2-40B4-BE49-F238E27FC236}">
                <a16:creationId xmlns:a16="http://schemas.microsoft.com/office/drawing/2014/main" id="{06A06324-8ADB-4DE1-AF40-AD3295DB12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5853" y="6902363"/>
            <a:ext cx="1014808" cy="1011012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6" name="Picture 2" descr="надпись Alhamdulillah на арабском языке в исламской рамке из зеленого  золота PNG , буквенное обозначение, Alhamdulillah надписи, надпись арабский 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E61ADD3E-BBCC-4219-B763-27386F4832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76" t="16984" r="4591" b="18407"/>
          <a:stretch/>
        </p:blipFill>
        <p:spPr bwMode="auto">
          <a:xfrm>
            <a:off x="1549304" y="3070638"/>
            <a:ext cx="1335301" cy="101101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надпись Alhamdulillah на арабском языке в исламской рамке из зеленого  золота PNG , буквенное обозначение, Alhamdulillah надписи, надпись арабский 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62A69409-44E7-4A6E-985A-4DEDCAF893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76" t="16984" r="4591" b="18407"/>
          <a:stretch/>
        </p:blipFill>
        <p:spPr bwMode="auto">
          <a:xfrm>
            <a:off x="2971888" y="3070637"/>
            <a:ext cx="1335301" cy="101101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надпись Alhamdulillah на арабском языке в исламской рамке из зеленого  золота PNG , буквенное обозначение, Alhamdulillah надписи, надпись арабский  PNG картинки и пнг PSD рисунок для бесплатной загрузки">
            <a:extLst>
              <a:ext uri="{FF2B5EF4-FFF2-40B4-BE49-F238E27FC236}">
                <a16:creationId xmlns:a16="http://schemas.microsoft.com/office/drawing/2014/main" id="{4B4F07E7-FD0F-4EED-BF6A-879D9FA87A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076" t="16984" r="4591" b="18407"/>
          <a:stretch/>
        </p:blipFill>
        <p:spPr bwMode="auto">
          <a:xfrm>
            <a:off x="4424352" y="3092983"/>
            <a:ext cx="1335301" cy="101101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2" name="Группа 61">
            <a:extLst>
              <a:ext uri="{FF2B5EF4-FFF2-40B4-BE49-F238E27FC236}">
                <a16:creationId xmlns:a16="http://schemas.microsoft.com/office/drawing/2014/main" id="{12EF74F2-8C60-4F7C-938F-C194A4B9B3BA}"/>
              </a:ext>
            </a:extLst>
          </p:cNvPr>
          <p:cNvGrpSpPr/>
          <p:nvPr/>
        </p:nvGrpSpPr>
        <p:grpSpPr>
          <a:xfrm>
            <a:off x="2713523" y="8103086"/>
            <a:ext cx="1168461" cy="1467394"/>
            <a:chOff x="45274" y="7987399"/>
            <a:chExt cx="1168461" cy="1467394"/>
          </a:xfrm>
        </p:grpSpPr>
        <p:sp>
          <p:nvSpPr>
            <p:cNvPr id="63" name="Прямоугольник 62">
              <a:extLst>
                <a:ext uri="{FF2B5EF4-FFF2-40B4-BE49-F238E27FC236}">
                  <a16:creationId xmlns:a16="http://schemas.microsoft.com/office/drawing/2014/main" id="{1721C720-D12F-47B6-9732-AD1A20358272}"/>
                </a:ext>
              </a:extLst>
            </p:cNvPr>
            <p:cNvSpPr/>
            <p:nvPr/>
          </p:nvSpPr>
          <p:spPr>
            <a:xfrm>
              <a:off x="45274" y="7987399"/>
              <a:ext cx="1168461" cy="146739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4" name="Группа 63">
              <a:extLst>
                <a:ext uri="{FF2B5EF4-FFF2-40B4-BE49-F238E27FC236}">
                  <a16:creationId xmlns:a16="http://schemas.microsoft.com/office/drawing/2014/main" id="{75FF3E65-7E5B-4C6F-8EDB-8CD1DD75DE79}"/>
                </a:ext>
              </a:extLst>
            </p:cNvPr>
            <p:cNvGrpSpPr/>
            <p:nvPr/>
          </p:nvGrpSpPr>
          <p:grpSpPr>
            <a:xfrm>
              <a:off x="63822" y="8048007"/>
              <a:ext cx="1085544" cy="1396231"/>
              <a:chOff x="63822" y="8048007"/>
              <a:chExt cx="1085544" cy="1396231"/>
            </a:xfrm>
          </p:grpSpPr>
          <p:pic>
            <p:nvPicPr>
              <p:cNvPr id="65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C58249BA-6C1B-4ED9-A27F-DFA3E5AECEE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343678" y="8048007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6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D109A358-0D98-4EAD-A9A1-F0AE7E11FB6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63822" y="8735413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7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00333F4F-F2D5-480D-B9ED-22EA6F05C1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589655" y="8756260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603B751-8F8A-46BB-BB2D-C88E37F91F33}"/>
              </a:ext>
            </a:extLst>
          </p:cNvPr>
          <p:cNvGrpSpPr/>
          <p:nvPr/>
        </p:nvGrpSpPr>
        <p:grpSpPr>
          <a:xfrm>
            <a:off x="4001811" y="8085773"/>
            <a:ext cx="1168461" cy="1467394"/>
            <a:chOff x="45274" y="7987399"/>
            <a:chExt cx="1168461" cy="1467394"/>
          </a:xfrm>
        </p:grpSpPr>
        <p:sp>
          <p:nvSpPr>
            <p:cNvPr id="69" name="Прямоугольник 68">
              <a:extLst>
                <a:ext uri="{FF2B5EF4-FFF2-40B4-BE49-F238E27FC236}">
                  <a16:creationId xmlns:a16="http://schemas.microsoft.com/office/drawing/2014/main" id="{11C0EBBD-8479-4269-A0D9-6FA164946A9E}"/>
                </a:ext>
              </a:extLst>
            </p:cNvPr>
            <p:cNvSpPr/>
            <p:nvPr/>
          </p:nvSpPr>
          <p:spPr>
            <a:xfrm>
              <a:off x="45274" y="7987399"/>
              <a:ext cx="1168461" cy="146739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0" name="Группа 69">
              <a:extLst>
                <a:ext uri="{FF2B5EF4-FFF2-40B4-BE49-F238E27FC236}">
                  <a16:creationId xmlns:a16="http://schemas.microsoft.com/office/drawing/2014/main" id="{612EFB51-F412-4450-B71B-4E62ECEBA03B}"/>
                </a:ext>
              </a:extLst>
            </p:cNvPr>
            <p:cNvGrpSpPr/>
            <p:nvPr/>
          </p:nvGrpSpPr>
          <p:grpSpPr>
            <a:xfrm>
              <a:off x="63822" y="8048007"/>
              <a:ext cx="1085544" cy="1396231"/>
              <a:chOff x="63822" y="8048007"/>
              <a:chExt cx="1085544" cy="1396231"/>
            </a:xfrm>
          </p:grpSpPr>
          <p:pic>
            <p:nvPicPr>
              <p:cNvPr id="71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B55358F0-A11E-4512-B791-CB6E50B5EB1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343678" y="8048007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2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BC75ADA3-861D-442E-9F49-B647506950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63822" y="8735413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3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C9BDC9BC-A01A-4ABB-90EC-5E985A2169C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589655" y="8756260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74" name="Группа 73">
            <a:extLst>
              <a:ext uri="{FF2B5EF4-FFF2-40B4-BE49-F238E27FC236}">
                <a16:creationId xmlns:a16="http://schemas.microsoft.com/office/drawing/2014/main" id="{A1CE130C-ED6C-4C4B-9FC4-A54A9E373E66}"/>
              </a:ext>
            </a:extLst>
          </p:cNvPr>
          <p:cNvGrpSpPr/>
          <p:nvPr/>
        </p:nvGrpSpPr>
        <p:grpSpPr>
          <a:xfrm>
            <a:off x="5275613" y="8082239"/>
            <a:ext cx="1168461" cy="1467394"/>
            <a:chOff x="45274" y="7987399"/>
            <a:chExt cx="1168461" cy="1467394"/>
          </a:xfrm>
        </p:grpSpPr>
        <p:sp>
          <p:nvSpPr>
            <p:cNvPr id="75" name="Прямоугольник 74">
              <a:extLst>
                <a:ext uri="{FF2B5EF4-FFF2-40B4-BE49-F238E27FC236}">
                  <a16:creationId xmlns:a16="http://schemas.microsoft.com/office/drawing/2014/main" id="{101D0275-EAC9-4656-A01D-6479F45B5984}"/>
                </a:ext>
              </a:extLst>
            </p:cNvPr>
            <p:cNvSpPr/>
            <p:nvPr/>
          </p:nvSpPr>
          <p:spPr>
            <a:xfrm>
              <a:off x="45274" y="7987399"/>
              <a:ext cx="1168461" cy="146739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6" name="Группа 75">
              <a:extLst>
                <a:ext uri="{FF2B5EF4-FFF2-40B4-BE49-F238E27FC236}">
                  <a16:creationId xmlns:a16="http://schemas.microsoft.com/office/drawing/2014/main" id="{73D8CB52-6D1F-44E1-9DB6-E719C91B21C5}"/>
                </a:ext>
              </a:extLst>
            </p:cNvPr>
            <p:cNvGrpSpPr/>
            <p:nvPr/>
          </p:nvGrpSpPr>
          <p:grpSpPr>
            <a:xfrm>
              <a:off x="63822" y="8048007"/>
              <a:ext cx="1085544" cy="1396231"/>
              <a:chOff x="63822" y="8048007"/>
              <a:chExt cx="1085544" cy="1396231"/>
            </a:xfrm>
          </p:grpSpPr>
          <p:pic>
            <p:nvPicPr>
              <p:cNvPr id="77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8724B416-228E-451A-BE1E-F15E271B29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343678" y="8048007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8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178744D0-705D-41DA-A6C5-ABD7354FB6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63822" y="8735413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9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CC15E369-3236-4743-93EF-43BD5CBFE5C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589655" y="8756260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80" name="Группа 79">
            <a:extLst>
              <a:ext uri="{FF2B5EF4-FFF2-40B4-BE49-F238E27FC236}">
                <a16:creationId xmlns:a16="http://schemas.microsoft.com/office/drawing/2014/main" id="{7A7C18BD-73A2-49A0-82F4-337F532DA234}"/>
              </a:ext>
            </a:extLst>
          </p:cNvPr>
          <p:cNvGrpSpPr/>
          <p:nvPr/>
        </p:nvGrpSpPr>
        <p:grpSpPr>
          <a:xfrm>
            <a:off x="75266" y="8127048"/>
            <a:ext cx="1168461" cy="1467394"/>
            <a:chOff x="45274" y="7987399"/>
            <a:chExt cx="1168461" cy="1467394"/>
          </a:xfrm>
        </p:grpSpPr>
        <p:sp>
          <p:nvSpPr>
            <p:cNvPr id="81" name="Прямоугольник 80">
              <a:extLst>
                <a:ext uri="{FF2B5EF4-FFF2-40B4-BE49-F238E27FC236}">
                  <a16:creationId xmlns:a16="http://schemas.microsoft.com/office/drawing/2014/main" id="{2CEBB9EC-555C-4F2C-852A-D17F20A4D5E6}"/>
                </a:ext>
              </a:extLst>
            </p:cNvPr>
            <p:cNvSpPr/>
            <p:nvPr/>
          </p:nvSpPr>
          <p:spPr>
            <a:xfrm>
              <a:off x="45274" y="7987399"/>
              <a:ext cx="1168461" cy="146739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2" name="Группа 81">
              <a:extLst>
                <a:ext uri="{FF2B5EF4-FFF2-40B4-BE49-F238E27FC236}">
                  <a16:creationId xmlns:a16="http://schemas.microsoft.com/office/drawing/2014/main" id="{EB5D9869-0DE2-435E-8791-187530F6C0FB}"/>
                </a:ext>
              </a:extLst>
            </p:cNvPr>
            <p:cNvGrpSpPr/>
            <p:nvPr/>
          </p:nvGrpSpPr>
          <p:grpSpPr>
            <a:xfrm>
              <a:off x="63822" y="8048007"/>
              <a:ext cx="1085544" cy="1396231"/>
              <a:chOff x="63822" y="8048007"/>
              <a:chExt cx="1085544" cy="1396231"/>
            </a:xfrm>
          </p:grpSpPr>
          <p:pic>
            <p:nvPicPr>
              <p:cNvPr id="83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5A1FC95D-365B-40E3-AC71-1DE471E361F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343678" y="8048007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4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466482AA-A2F3-4A20-808C-05FA12F9C15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63822" y="8735413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5" name="Picture 8" descr="Ручной рисунок значок капли воды | Премиум вектор">
                <a:extLst>
                  <a:ext uri="{FF2B5EF4-FFF2-40B4-BE49-F238E27FC236}">
                    <a16:creationId xmlns:a16="http://schemas.microsoft.com/office/drawing/2014/main" id="{2D33A219-ED7F-47B3-A9F9-069BC8F52F0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737" t="30737" r="31590" b="22957"/>
              <a:stretch/>
            </p:blipFill>
            <p:spPr bwMode="auto">
              <a:xfrm>
                <a:off x="589655" y="8756260"/>
                <a:ext cx="559711" cy="687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5077536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45</Words>
  <Application>Microsoft Office PowerPoint</Application>
  <PresentationFormat>Лист A4 (210x297 мм)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Klara</dc:creator>
  <cp:lastModifiedBy>Klara</cp:lastModifiedBy>
  <cp:revision>16</cp:revision>
  <dcterms:created xsi:type="dcterms:W3CDTF">2025-06-12T05:55:59Z</dcterms:created>
  <dcterms:modified xsi:type="dcterms:W3CDTF">2025-06-12T10:03:21Z</dcterms:modified>
</cp:coreProperties>
</file>