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" name="vorona-karkaet-26191.wav"/>
          </p:stSnd>
        </p:sndAc>
      </p:transition>
    </mc:Choice>
    <mc:Fallback xmlns="">
      <p:transition>
        <p:sndAc>
          <p:stSnd>
            <p:snd r:embed="rId3" name="vorona-karkaet-26191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13" name="vorona-karkaet-26191.wav"/>
          </p:stSnd>
        </p:sndAc>
      </p:transition>
    </mc:Choice>
    <mc:Fallback xmlns="">
      <p:transition>
        <p:sndAc>
          <p:stSnd>
            <p:snd r:embed="rId14" name="vorona-karkaet-26191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audio2.wav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саля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466" y="214290"/>
            <a:ext cx="1860830" cy="16430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E:\ритуальная чисто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9870" y="4931550"/>
            <a:ext cx="1571636" cy="16337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E:\телеф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755" y="179585"/>
            <a:ext cx="823913" cy="1663470"/>
          </a:xfrm>
          <a:prstGeom prst="rect">
            <a:avLst/>
          </a:prstGeom>
          <a:noFill/>
        </p:spPr>
      </p:pic>
      <p:pic>
        <p:nvPicPr>
          <p:cNvPr id="1031" name="Picture 7" descr="E:\запа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9983" y="5452373"/>
            <a:ext cx="2047879" cy="10701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E:\зик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66747" y="214278"/>
            <a:ext cx="1404759" cy="17859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3" name="Picture 9" descr="E:\девочк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0602" y="2292134"/>
            <a:ext cx="1278896" cy="1928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E:\обувь мечеть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5575" y="5085857"/>
            <a:ext cx="2214578" cy="14366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5" name="Picture 11" descr="E:\одежд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980" y="2516793"/>
            <a:ext cx="1285884" cy="19323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Рисунок 1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77652" y="3404387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 descr="C:\Documents and Settings\Клара\Мои документы\Клипарты\муз.инструменты мальчики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23178" y="285728"/>
            <a:ext cx="1905000" cy="1714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Рисунок 12" descr="C:\Users\Султан\Desktop\правила поведения в мечети.pn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1" r="52305" b="36867"/>
          <a:stretch/>
        </p:blipFill>
        <p:spPr bwMode="auto">
          <a:xfrm>
            <a:off x="1454255" y="2146630"/>
            <a:ext cx="2051795" cy="146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Султан\Desktop\мисвак.jpg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6" r="50166"/>
          <a:stretch/>
        </p:blipFill>
        <p:spPr bwMode="auto">
          <a:xfrm>
            <a:off x="5592911" y="2146630"/>
            <a:ext cx="1957189" cy="138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Султан\Desktop\ребенок в грязной одежде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 t="12616" r="31566" b="18459"/>
          <a:stretch/>
        </p:blipFill>
        <p:spPr bwMode="auto">
          <a:xfrm>
            <a:off x="3719026" y="123730"/>
            <a:ext cx="991566" cy="196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Султан\Desktop\с правой ноги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06" y="4891053"/>
            <a:ext cx="2358192" cy="150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rona-karkaet-261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lovey-poet-schebechet-2723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Султан</cp:lastModifiedBy>
  <cp:revision>15</cp:revision>
  <dcterms:modified xsi:type="dcterms:W3CDTF">2023-06-13T17:57:37Z</dcterms:modified>
</cp:coreProperties>
</file>